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37" d="100"/>
          <a:sy n="37" d="100"/>
        </p:scale>
        <p:origin x="84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Alec\Dropbox\Labyrinth\PPT2016\C05\Student%20Data%20Files\PreviousMembe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1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>
              <c:ext xmlns:c16="http://schemas.microsoft.com/office/drawing/2014/chart" uri="{C3380CC4-5D6E-409C-BE32-E72D297353CC}">
                <c16:uniqueId val="{00000001-7D65-4E70-AF29-996C0F0A426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2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>
              <c:ext xmlns:c16="http://schemas.microsoft.com/office/drawing/2014/chart" uri="{C3380CC4-5D6E-409C-BE32-E72D297353CC}">
                <c16:uniqueId val="{00000003-7D65-4E70-AF29-996C0F0A426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3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>
              <c:ext xmlns:c16="http://schemas.microsoft.com/office/drawing/2014/chart" uri="{C3380CC4-5D6E-409C-BE32-E72D297353CC}">
                <c16:uniqueId val="{00000005-7D65-4E70-AF29-996C0F0A426B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4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  <c:extLst>
              <c:ext xmlns:c16="http://schemas.microsoft.com/office/drawing/2014/chart" uri="{C3380CC4-5D6E-409C-BE32-E72D297353CC}">
                <c16:uniqueId val="{00000007-7D65-4E70-AF29-996C0F0A426B}"/>
              </c:ext>
            </c:extLst>
          </c:dPt>
          <c:dLbls>
            <c:spPr>
              <a:solidFill>
                <a:schemeClr val="lt1"/>
              </a:solidFill>
              <a:ln w="15875" cap="rnd" cmpd="sng" algn="ctr">
                <a:solidFill>
                  <a:schemeClr val="dk1">
                    <a:hueMod val="94000"/>
                  </a:schemeClr>
                </a:solidFill>
                <a:prstDash val="solid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9 and under</c:v>
                </c:pt>
                <c:pt idx="1">
                  <c:v>10 to 12</c:v>
                </c:pt>
                <c:pt idx="2">
                  <c:v>13 to 15</c:v>
                </c:pt>
                <c:pt idx="3">
                  <c:v>16 to 17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</c:v>
                </c:pt>
                <c:pt idx="1">
                  <c:v>36</c:v>
                </c:pt>
                <c:pt idx="2">
                  <c:v>34</c:v>
                </c:pt>
                <c:pt idx="3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D65-4E70-AF29-996C0F0A426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786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3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965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145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3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2402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41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86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8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3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2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94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9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55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86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43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5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A7392DA-C457-41F3-BB10-95256A59F11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148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Kinds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148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Members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960081"/>
              </p:ext>
            </p:extLst>
          </p:nvPr>
        </p:nvGraphicFramePr>
        <p:xfrm>
          <a:off x="4076054" y="0"/>
          <a:ext cx="811594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836651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</TotalTime>
  <Words>6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Century Gothic</vt:lpstr>
      <vt:lpstr>Wingdings 3</vt:lpstr>
      <vt:lpstr>Slice</vt:lpstr>
      <vt:lpstr>Kinds for Change</vt:lpstr>
      <vt:lpstr>New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Kinds for Change</dc:title>
  <dc:creator>Alec</dc:creator>
  <cp:lastModifiedBy>Alec</cp:lastModifiedBy>
  <cp:revision>4</cp:revision>
  <dcterms:created xsi:type="dcterms:W3CDTF">2012-12-17T16:29:39Z</dcterms:created>
  <dcterms:modified xsi:type="dcterms:W3CDTF">2016-04-27T15:24:18Z</dcterms:modified>
</cp:coreProperties>
</file>