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7" d="100"/>
          <a:sy n="77" d="100"/>
        </p:scale>
        <p:origin x="8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87612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7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81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64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94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54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22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4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2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2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3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1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0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7F51C2D-F397-493C-A478-C9CD835451C1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FFB7F1-C36B-41FA-9E02-A5FB1506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1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Driver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2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0"/>
            <a:ext cx="7704667" cy="6761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Lost &amp; Found Items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450068"/>
              </p:ext>
            </p:extLst>
          </p:nvPr>
        </p:nvGraphicFramePr>
        <p:xfrm>
          <a:off x="982133" y="676140"/>
          <a:ext cx="7324448" cy="5883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1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1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1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026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Bus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Bus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Bus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Limo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Limo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Limo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Limo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Check passenger belongings after each </a:t>
                      </a:r>
                      <a:r>
                        <a:rPr lang="en-US" dirty="0" smtClean="0"/>
                        <a:t>trip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173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7</TotalTime>
  <Words>76</Words>
  <Application>Microsoft Office PowerPoint</Application>
  <PresentationFormat>On-screen Show (4:3)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Corbel</vt:lpstr>
      <vt:lpstr>Parallax</vt:lpstr>
      <vt:lpstr>Universal Corporate Events</vt:lpstr>
      <vt:lpstr>Lost &amp; Found Items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5</cp:revision>
  <dcterms:created xsi:type="dcterms:W3CDTF">2013-01-29T21:56:18Z</dcterms:created>
  <dcterms:modified xsi:type="dcterms:W3CDTF">2016-05-02T19:15:23Z</dcterms:modified>
</cp:coreProperties>
</file>