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handoutMasterIdLst>
    <p:handoutMasterId r:id="rId6"/>
  </p:handoutMasterIdLst>
  <p:sldIdLst>
    <p:sldId id="256" r:id="rId2"/>
    <p:sldId id="262" r:id="rId3"/>
    <p:sldId id="263" r:id="rId4"/>
    <p:sldId id="26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78" y="11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35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A2B75-DFCE-4678-A876-0F8CAE1E3E3E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3F90C-F803-446E-9D00-44C0E874BF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673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91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65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3461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327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1991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294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907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34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721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903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8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4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83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586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900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763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8F76F-FF0A-48B6-8047-18B9C9AD8C01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371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1" dirty="0"/>
              <a:t>Kids for Change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 can make a difference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836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iRecycling</a:t>
            </a:r>
            <a:r>
              <a:rPr lang="en-US" dirty="0" smtClean="0"/>
              <a:t> Day</a:t>
            </a:r>
          </a:p>
          <a:p>
            <a:r>
              <a:rPr lang="en-US" dirty="0" smtClean="0"/>
              <a:t>Toy Collection</a:t>
            </a:r>
          </a:p>
          <a:p>
            <a:r>
              <a:rPr lang="en-US" dirty="0" smtClean="0"/>
              <a:t>Shave and a Haircut</a:t>
            </a:r>
          </a:p>
          <a:p>
            <a:r>
              <a:rPr lang="en-US" dirty="0" smtClean="0"/>
              <a:t>Diversity Festival</a:t>
            </a:r>
          </a:p>
          <a:p>
            <a:r>
              <a:rPr lang="en-US" dirty="0" smtClean="0"/>
              <a:t>Build-a-House</a:t>
            </a:r>
            <a:endParaRPr lang="en-US" dirty="0"/>
          </a:p>
          <a:p>
            <a:r>
              <a:rPr lang="en-US" dirty="0"/>
              <a:t>Bully No More</a:t>
            </a:r>
          </a:p>
          <a:p>
            <a:r>
              <a:rPr lang="en-US" dirty="0"/>
              <a:t>Adopt a Street</a:t>
            </a:r>
          </a:p>
          <a:p>
            <a:r>
              <a:rPr lang="en-US" dirty="0"/>
              <a:t>Tutoring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797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Personal</a:t>
            </a:r>
          </a:p>
          <a:p>
            <a:pPr lvl="1"/>
            <a:r>
              <a:rPr lang="en-US" dirty="0"/>
              <a:t>College application</a:t>
            </a:r>
          </a:p>
          <a:p>
            <a:pPr lvl="1"/>
            <a:r>
              <a:rPr lang="en-US" dirty="0"/>
              <a:t>Leadership skills</a:t>
            </a:r>
          </a:p>
          <a:p>
            <a:pPr lvl="1"/>
            <a:r>
              <a:rPr lang="en-US" dirty="0"/>
              <a:t>Sense of accomplishment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Community</a:t>
            </a:r>
          </a:p>
          <a:p>
            <a:pPr lvl="1"/>
            <a:r>
              <a:rPr lang="en-US" dirty="0"/>
              <a:t>Crime reduction</a:t>
            </a:r>
          </a:p>
          <a:p>
            <a:pPr lvl="1"/>
            <a:r>
              <a:rPr lang="en-US" dirty="0"/>
              <a:t>Increased literacy</a:t>
            </a:r>
          </a:p>
          <a:p>
            <a:pPr lvl="1"/>
            <a:r>
              <a:rPr lang="en-US" dirty="0"/>
              <a:t>Improved health</a:t>
            </a:r>
          </a:p>
        </p:txBody>
      </p:sp>
    </p:spTree>
    <p:extLst>
      <p:ext uri="{BB962C8B-B14F-4D97-AF65-F5344CB8AC3E}">
        <p14:creationId xmlns:p14="http://schemas.microsoft.com/office/powerpoint/2010/main" val="202536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Contact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Angelica Escobedo</a:t>
            </a:r>
          </a:p>
          <a:p>
            <a:pPr marL="0" indent="0" algn="ctr">
              <a:buNone/>
            </a:pPr>
            <a:r>
              <a:rPr lang="en-US" dirty="0"/>
              <a:t>(800) </a:t>
            </a:r>
            <a:r>
              <a:rPr lang="en-US" dirty="0" smtClean="0"/>
              <a:t>555-0101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33791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</TotalTime>
  <Words>52</Words>
  <Application>Microsoft Office PowerPoint</Application>
  <PresentationFormat>Widescreen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Trebuchet MS</vt:lpstr>
      <vt:lpstr>Wingdings 3</vt:lpstr>
      <vt:lpstr>Facet</vt:lpstr>
      <vt:lpstr>Kids for Change</vt:lpstr>
      <vt:lpstr>Events</vt:lpstr>
      <vt:lpstr>Program Benefits</vt:lpstr>
      <vt:lpstr>Contact 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Tropical Getaways</dc:title>
  <dc:creator>alec</dc:creator>
  <cp:lastModifiedBy>Alec</cp:lastModifiedBy>
  <cp:revision>12</cp:revision>
  <dcterms:created xsi:type="dcterms:W3CDTF">2009-11-22T16:07:25Z</dcterms:created>
  <dcterms:modified xsi:type="dcterms:W3CDTF">2016-03-27T00:50:35Z</dcterms:modified>
</cp:coreProperties>
</file>