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7CE84F3-28C3-443E-9E96-99CF82512B78}" styleName="Dark Style 1 - Accent 2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wholeTbl>
    <a:band1H>
      <a:tcStyle>
        <a:tcBdr/>
        <a:fill>
          <a:solidFill>
            <a:schemeClr val="accent2">
              <a:shade val="60000"/>
            </a:schemeClr>
          </a:solidFill>
        </a:fill>
      </a:tcStyle>
    </a:band1H>
    <a:band1V>
      <a:tcStyle>
        <a:tcBdr/>
        <a:fill>
          <a:solidFill>
            <a:schemeClr val="accent2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2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2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2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130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48091" y="3085765"/>
            <a:ext cx="8240108" cy="33048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1192" y="990600"/>
            <a:ext cx="7989752" cy="1504844"/>
          </a:xfrm>
          <a:effectLst/>
        </p:spPr>
        <p:txBody>
          <a:bodyPr anchor="b">
            <a:normAutofit/>
          </a:bodyPr>
          <a:lstStyle>
            <a:lvl1pPr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81192" y="2495444"/>
            <a:ext cx="7989752" cy="590321"/>
          </a:xfrm>
        </p:spPr>
        <p:txBody>
          <a:bodyPr anchor="t">
            <a:normAutofit/>
          </a:bodyPr>
          <a:lstStyle>
            <a:lvl1pPr marL="0" indent="0" algn="l">
              <a:buNone/>
              <a:defRPr sz="1600" cap="all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828498C7-41C1-4804-93C9-7260D399DECC}" type="datetimeFigureOut">
              <a:rPr lang="en-US" smtClean="0"/>
              <a:t>5/20/2016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FFC8157-7488-4CA9-BC55-E989398694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84578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8092" y="599725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8498C7-41C1-4804-93C9-7260D399DECC}" type="datetimeFigureOut">
              <a:rPr lang="en-US" smtClean="0"/>
              <a:t>5/20/2016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FC8157-7488-4CA9-BC55-E989398694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25650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6629400" y="599725"/>
            <a:ext cx="2057399" cy="58169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75725"/>
            <a:ext cx="1503123" cy="518307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81192" y="675725"/>
            <a:ext cx="5922209" cy="5183073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45255" y="5956136"/>
            <a:ext cx="947672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828498C7-41C1-4804-93C9-7260D399DECC}" type="datetimeFigureOut">
              <a:rPr lang="en-US" smtClean="0"/>
              <a:t>5/20/2016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81192" y="5951810"/>
            <a:ext cx="5922209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FFC8157-7488-4CA9-BC55-E989398694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2521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8092" y="599725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1192" y="2228003"/>
            <a:ext cx="7989752" cy="363079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8498C7-41C1-4804-93C9-7260D399DECC}" type="datetimeFigureOut">
              <a:rPr lang="en-US" smtClean="0"/>
              <a:t>5/20/2016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FC8157-7488-4CA9-BC55-E989398694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63309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52646" y="5141973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3036573"/>
            <a:ext cx="7989751" cy="1504844"/>
          </a:xfrm>
        </p:spPr>
        <p:txBody>
          <a:bodyPr anchor="b">
            <a:normAutofit/>
          </a:bodyPr>
          <a:lstStyle>
            <a:lvl1pPr algn="l">
              <a:defRPr sz="3600" b="0" cap="all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3" y="4541417"/>
            <a:ext cx="7989751" cy="600556"/>
          </a:xfrm>
        </p:spPr>
        <p:txBody>
          <a:bodyPr anchor="t">
            <a:normAutofit/>
          </a:bodyPr>
          <a:lstStyle>
            <a:lvl1pPr marL="0" indent="0" algn="l">
              <a:buNone/>
              <a:defRPr sz="1800" cap="all">
                <a:solidFill>
                  <a:schemeClr val="accent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828498C7-41C1-4804-93C9-7260D399DECC}" type="datetimeFigureOut">
              <a:rPr lang="en-US" smtClean="0"/>
              <a:t>5/20/2016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FFC8157-7488-4CA9-BC55-E989398694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85798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8092" y="599725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81192" y="2228002"/>
            <a:ext cx="3899527" cy="363304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2" y="2228003"/>
            <a:ext cx="3907662" cy="363304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8498C7-41C1-4804-93C9-7260D399DECC}" type="datetimeFigureOut">
              <a:rPr lang="en-US" smtClean="0"/>
              <a:t>5/20/2016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FC8157-7488-4CA9-BC55-E989398694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18281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>
            <a:spLocks noChangeAspect="1"/>
          </p:cNvSpPr>
          <p:nvPr/>
        </p:nvSpPr>
        <p:spPr>
          <a:xfrm>
            <a:off x="448092" y="599725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7219" y="2228003"/>
            <a:ext cx="3593500" cy="576262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1192" y="2926051"/>
            <a:ext cx="3899527" cy="2934999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69308" y="2228003"/>
            <a:ext cx="3601635" cy="576262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2" y="2926051"/>
            <a:ext cx="3907662" cy="2934999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8498C7-41C1-4804-93C9-7260D399DECC}" type="datetimeFigureOut">
              <a:rPr lang="en-US" smtClean="0"/>
              <a:t>5/20/2016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FC8157-7488-4CA9-BC55-E989398694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51897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>
            <a:spLocks noChangeAspect="1"/>
          </p:cNvSpPr>
          <p:nvPr/>
        </p:nvSpPr>
        <p:spPr>
          <a:xfrm>
            <a:off x="448092" y="599725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8498C7-41C1-4804-93C9-7260D399DECC}" type="datetimeFigureOut">
              <a:rPr lang="en-US" smtClean="0"/>
              <a:t>5/20/2016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FC8157-7488-4CA9-BC55-E989398694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29120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8498C7-41C1-4804-93C9-7260D399DECC}" type="datetimeFigureOut">
              <a:rPr lang="en-US" smtClean="0"/>
              <a:t>5/20/2016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FC8157-7488-4CA9-BC55-E989398694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32522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>
            <a:spLocks noChangeAspect="1"/>
          </p:cNvSpPr>
          <p:nvPr/>
        </p:nvSpPr>
        <p:spPr>
          <a:xfrm>
            <a:off x="452646" y="5141973"/>
            <a:ext cx="8238707" cy="127470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352" y="5262296"/>
            <a:ext cx="3536625" cy="689514"/>
          </a:xfrm>
        </p:spPr>
        <p:txBody>
          <a:bodyPr anchor="ctr"/>
          <a:lstStyle>
            <a:lvl1pPr algn="l">
              <a:defRPr sz="2000" b="0"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6399" y="601200"/>
            <a:ext cx="8240400" cy="4204800"/>
          </a:xfrm>
        </p:spPr>
        <p:txBody>
          <a:bodyPr anchor="ctr">
            <a:normAutofit/>
          </a:bodyPr>
          <a:lstStyle>
            <a:lvl1pPr>
              <a:defRPr sz="2000">
                <a:solidFill>
                  <a:schemeClr val="tx2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 sz="1400">
                <a:solidFill>
                  <a:schemeClr val="tx2"/>
                </a:solidFill>
              </a:defRPr>
            </a:lvl4pPr>
            <a:lvl5pPr>
              <a:defRPr sz="1400">
                <a:solidFill>
                  <a:schemeClr val="tx2"/>
                </a:solidFill>
              </a:defRPr>
            </a:lvl5pPr>
            <a:lvl6pPr>
              <a:defRPr sz="1400">
                <a:solidFill>
                  <a:schemeClr val="tx2"/>
                </a:solidFill>
              </a:defRPr>
            </a:lvl6pPr>
            <a:lvl7pPr>
              <a:defRPr sz="1400">
                <a:solidFill>
                  <a:schemeClr val="tx2"/>
                </a:solidFill>
              </a:defRPr>
            </a:lvl7pPr>
            <a:lvl8pPr>
              <a:defRPr sz="1400">
                <a:solidFill>
                  <a:schemeClr val="tx2"/>
                </a:solidFill>
              </a:defRPr>
            </a:lvl8pPr>
            <a:lvl9pPr>
              <a:defRPr sz="1400">
                <a:solidFill>
                  <a:schemeClr val="tx2"/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305617" y="5262295"/>
            <a:ext cx="4265327" cy="689515"/>
          </a:xfrm>
        </p:spPr>
        <p:txBody>
          <a:bodyPr anchor="ctr">
            <a:normAutofit/>
          </a:bodyPr>
          <a:lstStyle>
            <a:lvl1pPr marL="0" indent="0" algn="r">
              <a:buNone/>
              <a:defRPr sz="1100">
                <a:solidFill>
                  <a:schemeClr val="bg1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828498C7-41C1-4804-93C9-7260D399DECC}" type="datetimeFigureOut">
              <a:rPr lang="en-US" smtClean="0"/>
              <a:t>5/20/2016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FFC8157-7488-4CA9-BC55-E989398694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76284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4693389"/>
            <a:ext cx="7989752" cy="566738"/>
          </a:xfrm>
        </p:spPr>
        <p:txBody>
          <a:bodyPr anchor="b">
            <a:normAutofit/>
          </a:bodyPr>
          <a:lstStyle>
            <a:lvl1pPr algn="l">
              <a:defRPr sz="2400" b="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48093" y="599725"/>
            <a:ext cx="8238706" cy="355725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81192" y="5260126"/>
            <a:ext cx="7989752" cy="598671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8498C7-41C1-4804-93C9-7260D399DECC}" type="datetimeFigureOut">
              <a:rPr lang="en-US" smtClean="0"/>
              <a:t>5/20/2016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FC8157-7488-4CA9-BC55-E989398694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00124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81192" y="687474"/>
            <a:ext cx="7989752" cy="1083329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2228003"/>
            <a:ext cx="7989752" cy="36307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559327" y="595613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828498C7-41C1-4804-93C9-7260D399DECC}" type="datetimeFigureOut">
              <a:rPr lang="en-US" smtClean="0"/>
              <a:t>5/20/2016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1192" y="5951810"/>
            <a:ext cx="487058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cap="all">
                <a:solidFill>
                  <a:schemeClr val="accent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00476" y="5956136"/>
            <a:ext cx="77046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BFFC8157-7488-4CA9-BC55-E989398694FF}" type="slidenum">
              <a:rPr lang="en-US" smtClean="0"/>
              <a:t>‹#›</a:t>
            </a:fld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448091" y="441325"/>
            <a:ext cx="2719909" cy="108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5976001" y="441325"/>
            <a:ext cx="2710800" cy="108000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3216601" y="441325"/>
            <a:ext cx="2710800" cy="10800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4827372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2800" b="0" kern="1200" cap="all">
          <a:solidFill>
            <a:schemeClr val="bg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06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800" kern="1200">
          <a:solidFill>
            <a:schemeClr val="tx2"/>
          </a:solidFill>
          <a:latin typeface="+mn-lt"/>
          <a:ea typeface="+mn-ea"/>
          <a:cs typeface="+mn-cs"/>
        </a:defRPr>
      </a:lvl1pPr>
      <a:lvl2pPr marL="630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600" kern="1200">
          <a:solidFill>
            <a:schemeClr val="tx2"/>
          </a:solidFill>
          <a:latin typeface="+mn-lt"/>
          <a:ea typeface="+mn-ea"/>
          <a:cs typeface="+mn-cs"/>
        </a:defRPr>
      </a:lvl2pPr>
      <a:lvl3pPr marL="900000" indent="-270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400" kern="1200">
          <a:solidFill>
            <a:schemeClr val="tx2"/>
          </a:solidFill>
          <a:latin typeface="+mn-lt"/>
          <a:ea typeface="+mn-ea"/>
          <a:cs typeface="+mn-cs"/>
        </a:defRPr>
      </a:lvl3pPr>
      <a:lvl4pPr marL="124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4pPr>
      <a:lvl5pPr marL="160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5pPr>
      <a:lvl6pPr marL="19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2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5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g"/><Relationship Id="rId4" Type="http://schemas.openxmlformats.org/officeDocument/2006/relationships/image" Target="../media/image3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Universal </a:t>
            </a:r>
            <a:r>
              <a:rPr lang="en-US" smtClean="0"/>
              <a:t>Corporate </a:t>
            </a:r>
            <a:r>
              <a:rPr lang="en-US" smtClean="0"/>
              <a:t>Events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Employee Meeting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21730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Schedule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18495911"/>
              </p:ext>
            </p:extLst>
          </p:nvPr>
        </p:nvGraphicFramePr>
        <p:xfrm>
          <a:off x="577055" y="2227261"/>
          <a:ext cx="7989890" cy="4460772"/>
        </p:xfrm>
        <a:graphic>
          <a:graphicData uri="http://schemas.openxmlformats.org/drawingml/2006/table">
            <a:tbl>
              <a:tblPr firstRow="1"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tableStyleId>{37CE84F3-28C3-443E-9E96-99CF82512B78}</a:tableStyleId>
              </a:tblPr>
              <a:tblGrid>
                <a:gridCol w="180553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9041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9797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9797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59797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61393">
                <a:tc gridSpan="2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Event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Setup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Event Staff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Cleanup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23753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err="1" smtClean="0"/>
                        <a:t>iJams</a:t>
                      </a:r>
                      <a:r>
                        <a:rPr lang="en-US" dirty="0" smtClean="0"/>
                        <a:t> Awards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Chelsea &amp; Brad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LaVell</a:t>
                      </a:r>
                      <a:r>
                        <a:rPr lang="en-US" dirty="0" smtClean="0"/>
                        <a:t> &amp; Natasha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Colonna &amp; </a:t>
                      </a:r>
                      <a:r>
                        <a:rPr lang="en-US" dirty="0" err="1" smtClean="0"/>
                        <a:t>Feim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023753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Green Clean Picnic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Colonna &amp; </a:t>
                      </a:r>
                      <a:r>
                        <a:rPr lang="en-US" dirty="0" err="1" smtClean="0"/>
                        <a:t>Feim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Chelsea &amp; Brad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err="1" smtClean="0"/>
                        <a:t>LaVell</a:t>
                      </a:r>
                      <a:r>
                        <a:rPr lang="en-US" dirty="0" smtClean="0"/>
                        <a:t> &amp; Natasha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023753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Raritan Fundraiser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err="1" smtClean="0"/>
                        <a:t>LaVell</a:t>
                      </a:r>
                      <a:r>
                        <a:rPr lang="en-US" dirty="0" smtClean="0"/>
                        <a:t> &amp; Natasha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Colonna &amp; </a:t>
                      </a:r>
                      <a:r>
                        <a:rPr lang="en-US" dirty="0" err="1" smtClean="0"/>
                        <a:t>Feim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Chelsea &amp; Brad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023753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My Virtual Campus Orientation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Chelsea &amp; Brad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err="1" smtClean="0"/>
                        <a:t>LaVell</a:t>
                      </a:r>
                      <a:r>
                        <a:rPr lang="en-US" dirty="0" smtClean="0"/>
                        <a:t> &amp; Natasha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Colonna &amp; </a:t>
                      </a:r>
                      <a:r>
                        <a:rPr lang="en-US" dirty="0" err="1" smtClean="0"/>
                        <a:t>Feim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4533" y="2651840"/>
            <a:ext cx="799228" cy="88576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4533" y="3655978"/>
            <a:ext cx="799228" cy="94062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0447" y="5723333"/>
            <a:ext cx="787400" cy="9144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2711" y="4730510"/>
            <a:ext cx="1522873" cy="846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2432349"/>
      </p:ext>
    </p:extLst>
  </p:cSld>
  <p:clrMapOvr>
    <a:masterClrMapping/>
  </p:clrMapOvr>
</p:sld>
</file>

<file path=ppt/theme/theme1.xml><?xml version="1.0" encoding="utf-8"?>
<a:theme xmlns:a="http://schemas.openxmlformats.org/drawingml/2006/main" name="Dividend">
  <a:themeElements>
    <a:clrScheme name="Dividend">
      <a:dk1>
        <a:sysClr val="windowText" lastClr="000000"/>
      </a:dk1>
      <a:lt1>
        <a:sysClr val="window" lastClr="FFFFFF"/>
      </a:lt1>
      <a:dk2>
        <a:srgbClr val="3D3D3D"/>
      </a:dk2>
      <a:lt2>
        <a:srgbClr val="EBEBEB"/>
      </a:lt2>
      <a:accent1>
        <a:srgbClr val="4D1434"/>
      </a:accent1>
      <a:accent2>
        <a:srgbClr val="903163"/>
      </a:accent2>
      <a:accent3>
        <a:srgbClr val="B2324B"/>
      </a:accent3>
      <a:accent4>
        <a:srgbClr val="969FA7"/>
      </a:accent4>
      <a:accent5>
        <a:srgbClr val="66B1CE"/>
      </a:accent5>
      <a:accent6>
        <a:srgbClr val="40619D"/>
      </a:accent6>
      <a:hlink>
        <a:srgbClr val="828282"/>
      </a:hlink>
      <a:folHlink>
        <a:srgbClr val="A5A5A5"/>
      </a:folHlink>
    </a:clrScheme>
    <a:fontScheme name="Dividend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Dividend">
      <a:fillStyleLst>
        <a:solidFill>
          <a:schemeClr val="phClr"/>
        </a:solidFill>
        <a:gradFill rotWithShape="1">
          <a:gsLst>
            <a:gs pos="0">
              <a:schemeClr val="phClr">
                <a:tint val="68000"/>
                <a:alpha val="90000"/>
                <a:lumMod val="100000"/>
              </a:schemeClr>
            </a:gs>
            <a:gs pos="100000">
              <a:schemeClr val="phClr">
                <a:tint val="90000"/>
                <a:lumMod val="9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lumMod val="110000"/>
              </a:schemeClr>
            </a:gs>
            <a:gs pos="84000">
              <a:schemeClr val="phClr">
                <a:shade val="90000"/>
                <a:lumMod val="88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>
              <a:lumMod val="90000"/>
            </a:schemeClr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55000"/>
              </a:srgbClr>
            </a:outerShdw>
          </a:effectLst>
        </a:effectStyle>
        <a:effectStyle>
          <a:effectLst>
            <a:outerShdw blurRad="88900" dist="38100" dir="504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88000">
              <a:schemeClr val="phClr">
                <a:shade val="94000"/>
                <a:satMod val="110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8000"/>
                <a:satMod val="110000"/>
                <a:lumMod val="8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ividend" id="{9697A71B-4AB7-4A1A-BD5B-BB2D22835B57}" vid="{C21699FF-00E4-43C8-BBCC-D7E5536C371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Dividend</Template>
  <TotalTime>10</TotalTime>
  <Words>58</Words>
  <Application>Microsoft Office PowerPoint</Application>
  <PresentationFormat>On-screen Show (4:3)</PresentationFormat>
  <Paragraphs>23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5" baseType="lpstr">
      <vt:lpstr>Gill Sans MT</vt:lpstr>
      <vt:lpstr>Wingdings 2</vt:lpstr>
      <vt:lpstr>Dividend</vt:lpstr>
      <vt:lpstr>Universal Corporate Events</vt:lpstr>
      <vt:lpstr>Schedule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Alec</dc:creator>
  <cp:lastModifiedBy>Alec</cp:lastModifiedBy>
  <cp:revision>6</cp:revision>
  <dcterms:created xsi:type="dcterms:W3CDTF">2013-01-29T22:07:28Z</dcterms:created>
  <dcterms:modified xsi:type="dcterms:W3CDTF">2016-05-20T16:53:24Z</dcterms:modified>
</cp:coreProperties>
</file>