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59" r:id="rId3"/>
    <p:sldId id="257" r:id="rId4"/>
    <p:sldId id="263" r:id="rId5"/>
    <p:sldId id="264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371" autoAdjust="0"/>
    <p:restoredTop sz="86323" autoAdjust="0"/>
  </p:normalViewPr>
  <p:slideViewPr>
    <p:cSldViewPr>
      <p:cViewPr varScale="1">
        <p:scale>
          <a:sx n="50" d="100"/>
          <a:sy n="50" d="100"/>
        </p:scale>
        <p:origin x="42" y="55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1086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50502-3AA8-49E2-9DAD-01BF11DD881C}" type="datetimeFigureOut">
              <a:rPr lang="en-US" smtClean="0"/>
              <a:t>3/26/2016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64972-FDB7-410D-8B2A-91B897F58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7176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799"/>
            <a:ext cx="8825658" cy="3640667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50502-3AA8-49E2-9DAD-01BF11DD881C}" type="datetimeFigureOut">
              <a:rPr lang="en-US" smtClean="0"/>
              <a:t>3/26/2016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64972-FDB7-410D-8B2A-91B897F58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1225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50502-3AA8-49E2-9DAD-01BF11DD881C}" type="datetimeFigureOut">
              <a:rPr lang="en-US" smtClean="0"/>
              <a:t>3/26/2016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64972-FDB7-410D-8B2A-91B897F58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3322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0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50502-3AA8-49E2-9DAD-01BF11DD881C}" type="datetimeFigureOut">
              <a:rPr lang="en-US" smtClean="0"/>
              <a:t>3/26/2016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64972-FDB7-410D-8B2A-91B897F589A7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“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738179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50502-3AA8-49E2-9DAD-01BF11DD881C}" type="datetimeFigureOut">
              <a:rPr lang="en-US" smtClean="0"/>
              <a:t>3/26/2016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64972-FDB7-410D-8B2A-91B897F58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0460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50502-3AA8-49E2-9DAD-01BF11DD881C}" type="datetimeFigureOut">
              <a:rPr lang="en-US" smtClean="0"/>
              <a:t>3/26/2016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64972-FDB7-410D-8B2A-91B897F58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78175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50502-3AA8-49E2-9DAD-01BF11DD881C}" type="datetimeFigureOut">
              <a:rPr lang="en-US" smtClean="0"/>
              <a:t>3/26/2016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64972-FDB7-410D-8B2A-91B897F58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6477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50502-3AA8-49E2-9DAD-01BF11DD881C}" type="datetimeFigureOut">
              <a:rPr lang="en-US" smtClean="0"/>
              <a:t>3/26/2016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64972-FDB7-410D-8B2A-91B897F58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0389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50502-3AA8-49E2-9DAD-01BF11DD881C}" type="datetimeFigureOut">
              <a:rPr lang="en-US" smtClean="0"/>
              <a:t>3/26/2016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64972-FDB7-410D-8B2A-91B897F58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123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50502-3AA8-49E2-9DAD-01BF11DD881C}" type="datetimeFigureOut">
              <a:rPr lang="en-US" smtClean="0"/>
              <a:t>3/26/2016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64972-FDB7-410D-8B2A-91B897F58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0456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50502-3AA8-49E2-9DAD-01BF11DD881C}" type="datetimeFigureOut">
              <a:rPr lang="en-US" smtClean="0"/>
              <a:t>3/26/2016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64972-FDB7-410D-8B2A-91B897F58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6690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50502-3AA8-49E2-9DAD-01BF11DD881C}" type="datetimeFigureOut">
              <a:rPr lang="en-US" smtClean="0"/>
              <a:t>3/26/2016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64972-FDB7-410D-8B2A-91B897F58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8550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50502-3AA8-49E2-9DAD-01BF11DD881C}" type="datetimeFigureOut">
              <a:rPr lang="en-US" smtClean="0"/>
              <a:t>3/26/2016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64972-FDB7-410D-8B2A-91B897F58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1167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50502-3AA8-49E2-9DAD-01BF11DD881C}" type="datetimeFigureOut">
              <a:rPr lang="en-US" smtClean="0"/>
              <a:t>3/26/2016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64972-FDB7-410D-8B2A-91B897F58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699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50502-3AA8-49E2-9DAD-01BF11DD881C}" type="datetimeFigureOut">
              <a:rPr lang="en-US" smtClean="0"/>
              <a:t>3/26/2016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64972-FDB7-410D-8B2A-91B897F58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98146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3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5" y="3129280"/>
            <a:ext cx="34010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50502-3AA8-49E2-9DAD-01BF11DD881C}" type="datetimeFigureOut">
              <a:rPr lang="en-US" smtClean="0"/>
              <a:t>3/26/2016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64972-FDB7-410D-8B2A-91B897F58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8630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50502-3AA8-49E2-9DAD-01BF11DD881C}" type="datetimeFigureOut">
              <a:rPr lang="en-US" smtClean="0"/>
              <a:t>3/26/2016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64972-FDB7-410D-8B2A-91B897F58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6225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4"/>
          <a:stretch/>
        </p:blipFill>
        <p:spPr>
          <a:xfrm>
            <a:off x="0" y="2669685"/>
            <a:ext cx="4035669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7000"/>
                </a:schemeClr>
              </a:gs>
              <a:gs pos="69000">
                <a:schemeClr val="accent5">
                  <a:alpha val="0"/>
                </a:schemeClr>
              </a:gs>
              <a:gs pos="36000">
                <a:schemeClr val="accent5"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F50502-3AA8-49E2-9DAD-01BF11DD881C}" type="datetimeFigureOut">
              <a:rPr lang="en-US" smtClean="0"/>
              <a:t>3/26/2016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C64972-FDB7-410D-8B2A-91B897F58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48532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  <p:sldLayoutId id="2147483840" r:id="rId12"/>
    <p:sldLayoutId id="2147483841" r:id="rId13"/>
    <p:sldLayoutId id="2147483842" r:id="rId14"/>
    <p:sldLayoutId id="2147483843" r:id="rId15"/>
    <p:sldLayoutId id="2147483844" r:id="rId16"/>
    <p:sldLayoutId id="214748384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11500" smtClean="0"/>
              <a:t>iJams Music Distribution</a:t>
            </a:r>
            <a:endParaRPr lang="en-US" sz="115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 the star you know you are!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730916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Packaging Options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CD labeling</a:t>
            </a:r>
          </a:p>
          <a:p>
            <a:pPr lvl="1"/>
            <a:r>
              <a:rPr lang="en-US" dirty="0" smtClean="0"/>
              <a:t>Full color</a:t>
            </a:r>
          </a:p>
          <a:p>
            <a:pPr lvl="1"/>
            <a:r>
              <a:rPr lang="en-US" dirty="0" smtClean="0"/>
              <a:t>Laser etching</a:t>
            </a:r>
          </a:p>
          <a:p>
            <a:r>
              <a:rPr lang="en-US" dirty="0" smtClean="0"/>
              <a:t>Jewel case</a:t>
            </a:r>
          </a:p>
          <a:p>
            <a:pPr lvl="1"/>
            <a:r>
              <a:rPr lang="en-US" dirty="0" smtClean="0"/>
              <a:t>Back and spine of case</a:t>
            </a:r>
          </a:p>
          <a:p>
            <a:pPr lvl="1"/>
            <a:r>
              <a:rPr lang="en-US" dirty="0" smtClean="0"/>
              <a:t>Insert</a:t>
            </a:r>
          </a:p>
          <a:p>
            <a:pPr lvl="2"/>
            <a:r>
              <a:rPr lang="en-US" dirty="0" smtClean="0"/>
              <a:t>Single sheet</a:t>
            </a:r>
          </a:p>
          <a:p>
            <a:pPr lvl="2"/>
            <a:r>
              <a:rPr lang="en-US" dirty="0" smtClean="0"/>
              <a:t>Up to 10 page booklet</a:t>
            </a:r>
          </a:p>
        </p:txBody>
      </p:sp>
    </p:spTree>
    <p:extLst>
      <p:ext uri="{BB962C8B-B14F-4D97-AF65-F5344CB8AC3E}">
        <p14:creationId xmlns:p14="http://schemas.microsoft.com/office/powerpoint/2010/main" val="25550545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CD duplication on demand</a:t>
            </a:r>
          </a:p>
          <a:p>
            <a:r>
              <a:rPr lang="en-US" dirty="0" smtClean="0"/>
              <a:t>Jewel case insert printing</a:t>
            </a:r>
          </a:p>
          <a:p>
            <a:r>
              <a:rPr lang="en-US" dirty="0"/>
              <a:t>Full service online sales</a:t>
            </a:r>
          </a:p>
          <a:p>
            <a:r>
              <a:rPr lang="en-US" dirty="0" smtClean="0"/>
              <a:t>Downloadable MP3 distribution</a:t>
            </a:r>
          </a:p>
        </p:txBody>
      </p:sp>
    </p:spTree>
    <p:extLst>
      <p:ext uri="{BB962C8B-B14F-4D97-AF65-F5344CB8AC3E}">
        <p14:creationId xmlns:p14="http://schemas.microsoft.com/office/powerpoint/2010/main" val="9517091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Artist Specials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25% discount on CD duplication</a:t>
            </a:r>
          </a:p>
          <a:p>
            <a:r>
              <a:rPr lang="en-US" dirty="0" smtClean="0"/>
              <a:t>Five free T-shirts</a:t>
            </a:r>
          </a:p>
          <a:p>
            <a:r>
              <a:rPr lang="en-US" dirty="0" smtClean="0"/>
              <a:t>10% discount on promotional items</a:t>
            </a:r>
          </a:p>
          <a:p>
            <a:r>
              <a:rPr lang="en-US" dirty="0" smtClean="0"/>
              <a:t>Valid until July</a:t>
            </a:r>
            <a:r>
              <a:rPr lang="en-US" baseline="0" dirty="0" smtClean="0"/>
              <a:t> 20</a:t>
            </a:r>
          </a:p>
        </p:txBody>
      </p:sp>
    </p:spTree>
    <p:extLst>
      <p:ext uri="{BB962C8B-B14F-4D97-AF65-F5344CB8AC3E}">
        <p14:creationId xmlns:p14="http://schemas.microsoft.com/office/powerpoint/2010/main" val="32660815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Contact 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Call</a:t>
            </a:r>
          </a:p>
          <a:p>
            <a:r>
              <a:rPr lang="en-US" dirty="0" smtClean="0"/>
              <a:t>(800</a:t>
            </a:r>
            <a:r>
              <a:rPr lang="en-US" smtClean="0"/>
              <a:t>) </a:t>
            </a:r>
            <a:r>
              <a:rPr lang="en-US" smtClean="0"/>
              <a:t>555-0101</a:t>
            </a:r>
          </a:p>
          <a:p>
            <a:r>
              <a:rPr lang="en-US" smtClean="0"/>
              <a:t>Or</a:t>
            </a:r>
            <a:endParaRPr lang="en-US" dirty="0" smtClean="0"/>
          </a:p>
          <a:p>
            <a:r>
              <a:rPr lang="en-US" dirty="0" smtClean="0"/>
              <a:t>Email us at</a:t>
            </a:r>
          </a:p>
          <a:p>
            <a:r>
              <a:rPr lang="en-US" dirty="0" smtClean="0"/>
              <a:t>iJams@example.com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31954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Products and Promotional Items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Audio CDs</a:t>
            </a:r>
          </a:p>
          <a:p>
            <a:r>
              <a:rPr lang="en-US" dirty="0" smtClean="0"/>
              <a:t>Downloadable MP3s</a:t>
            </a:r>
          </a:p>
          <a:p>
            <a:r>
              <a:rPr lang="en-US" dirty="0" smtClean="0"/>
              <a:t>T-shirts</a:t>
            </a:r>
          </a:p>
          <a:p>
            <a:r>
              <a:rPr lang="en-US" dirty="0" smtClean="0"/>
              <a:t>Baseball caps</a:t>
            </a:r>
          </a:p>
          <a:p>
            <a:r>
              <a:rPr lang="en-US" dirty="0" smtClean="0"/>
              <a:t>Stickers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Pencils</a:t>
            </a:r>
          </a:p>
          <a:p>
            <a:r>
              <a:rPr lang="en-US" dirty="0"/>
              <a:t>Key chains</a:t>
            </a:r>
          </a:p>
          <a:p>
            <a:r>
              <a:rPr lang="en-US" dirty="0"/>
              <a:t>Posters</a:t>
            </a:r>
          </a:p>
          <a:p>
            <a:r>
              <a:rPr lang="en-US" dirty="0"/>
              <a:t>Mugs</a:t>
            </a:r>
          </a:p>
          <a:p>
            <a:r>
              <a:rPr lang="en-US" dirty="0"/>
              <a:t>Mouse </a:t>
            </a:r>
            <a:r>
              <a:rPr lang="en-US" dirty="0" smtClean="0"/>
              <a:t>pads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178887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EC76B5"/>
      </a:hlink>
      <a:folHlink>
        <a:srgbClr val="E8ACCD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A207AED3-9ABC-4A18-9978-A59B65688B1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1467</TotalTime>
  <Words>104</Words>
  <Application>Microsoft Office PowerPoint</Application>
  <PresentationFormat>Widescreen</PresentationFormat>
  <Paragraphs>38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Century Gothic</vt:lpstr>
      <vt:lpstr>Wingdings 3</vt:lpstr>
      <vt:lpstr>Ion</vt:lpstr>
      <vt:lpstr>iJams Music Distribution</vt:lpstr>
      <vt:lpstr>Packaging Options</vt:lpstr>
      <vt:lpstr>Our Services</vt:lpstr>
      <vt:lpstr>New Artist Specials</vt:lpstr>
      <vt:lpstr>Contact Us</vt:lpstr>
      <vt:lpstr>Products and Promotional Items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alec</dc:creator>
  <cp:lastModifiedBy>Alec</cp:lastModifiedBy>
  <cp:revision>28</cp:revision>
  <dcterms:created xsi:type="dcterms:W3CDTF">2009-11-20T01:03:50Z</dcterms:created>
  <dcterms:modified xsi:type="dcterms:W3CDTF">2016-03-26T21:40:22Z</dcterms:modified>
</cp:coreProperties>
</file>