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62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5CC7B088-D17B-4C15-8211-C816E3F77A71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288B6E9B-A6D7-4C9B-B3FB-C92528EE44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50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B6E9B-A6D7-4C9B-B3FB-C92528EE44B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009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6400800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E5E11-F3CA-4DB3-9818-DCD40E173200}" type="datetime1">
              <a:rPr lang="en-US" smtClean="0"/>
              <a:t>6/1/2016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Kidz for Change - 2013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5448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B534A1-6402-488B-A652-E469620D7916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23C32-848A-48DF-9655-7B1AC989CCF2}" type="datetime1">
              <a:rPr lang="en-US" smtClean="0"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Kidz for Change - 2013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9352" y="6383319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Kidz for Change - 2013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550BC-BA31-4659-8F1D-852B0E34EC1B}" type="datetime1">
              <a:rPr lang="en-US" smtClean="0"/>
              <a:t>6/1/2016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77976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8C80D2A-EA4E-4A37-A9DF-772D0EA46EC5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1ED0C4A-BEBD-40C8-81DA-79AB04D25059}" type="datetime1">
              <a:rPr lang="en-US" smtClean="0"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Kidz for Change - 2013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72000" y="1548889"/>
            <a:ext cx="0" cy="4846320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301752" y="1371600"/>
            <a:ext cx="4038600" cy="468172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800600" y="1371600"/>
            <a:ext cx="4038600" cy="468172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04731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264152" y="91595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83319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447800"/>
            <a:ext cx="4040188" cy="670438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4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1329" y="1447800"/>
            <a:ext cx="4041775" cy="670438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3170-CD74-4A05-8A7F-B89ED8B8E7DD}" type="datetime1">
              <a:rPr lang="en-US" smtClean="0"/>
              <a:t>6/1/2016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Kidz for Change - 2013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2075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58640" y="101044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1352" cy="758952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0352" y="1000090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/>
            <a:fld id="{E8C80D2A-EA4E-4A37-A9DF-772D0EA46EC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3"/>
          </p:nvPr>
        </p:nvSpPr>
        <p:spPr>
          <a:xfrm>
            <a:off x="301752" y="2286000"/>
            <a:ext cx="4041648" cy="393192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4"/>
          </p:nvPr>
        </p:nvSpPr>
        <p:spPr>
          <a:xfrm>
            <a:off x="4800600" y="2286000"/>
            <a:ext cx="4038600" cy="393192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734DA-2D6A-4196-AC6B-AFF05E7BF465}" type="datetime1">
              <a:rPr lang="en-US" smtClean="0"/>
              <a:t>6/1/2016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Kidz for Change - 2013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9352" y="6383319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BA82-1123-43AE-B122-F46C017692CA}" type="datetime1">
              <a:rPr lang="en-US" smtClean="0"/>
              <a:t>6/1/2016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Kidz for Change - 2013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C80D2A-EA4E-4A37-A9DF-772D0EA46EC5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6430944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7DE9D-63D9-477C-809F-206E923FBA66}" type="datetime1">
              <a:rPr lang="en-US" smtClean="0"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00" y="6410848"/>
            <a:ext cx="2895600" cy="365125"/>
          </a:xfrm>
        </p:spPr>
        <p:txBody>
          <a:bodyPr/>
          <a:lstStyle/>
          <a:p>
            <a:r>
              <a:rPr lang="en-US" smtClean="0"/>
              <a:t>Kidz for Change - 2013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5448" y="118872"/>
            <a:ext cx="8833104" cy="662940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0480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8C80D2A-EA4E-4A37-A9DF-772D0EA46EC5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81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>
              <a:buNone/>
              <a:defRPr sz="3200"/>
            </a:lvl1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6387533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00B08A8-B0F2-4427-B763-4725A0613B8F}" type="datetime1">
              <a:rPr lang="en-US" smtClean="0"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Kidz for Change - 2013</a:t>
            </a:r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62448" y="527536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08984"/>
            <a:ext cx="457200" cy="441325"/>
          </a:xfrm>
        </p:spPr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 algn="r"/>
            <a:fld id="{DC110B03-D9FD-4820-BBF9-BB52BE8E781B}" type="datetime1">
              <a:rPr lang="en-US" smtClean="0"/>
              <a:t>6/1/2016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algn="l"/>
            <a:r>
              <a:rPr lang="en-US" smtClean="0">
                <a:solidFill>
                  <a:srgbClr val="FFFFFF"/>
                </a:solidFill>
              </a:rPr>
              <a:t>Kidz for Change - 2013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54972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26372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>
              <a:defRPr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rtl="0" latinLnBrk="0">
        <a:spcBef>
          <a:spcPct val="0"/>
        </a:spcBef>
        <a:buNone/>
        <a:defRPr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latinLnBrk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latinLnBrk="0">
        <a:spcBef>
          <a:spcPct val="20000"/>
        </a:spcBef>
        <a:buClr>
          <a:schemeClr val="accent2"/>
        </a:buClr>
        <a:buSzPct val="70000"/>
        <a:buFont typeface="Wingdings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latinLnBrk="0">
        <a:spcBef>
          <a:spcPct val="20000"/>
        </a:spcBef>
        <a:buClr>
          <a:schemeClr val="accent3"/>
        </a:buClr>
        <a:buSzPct val="75000"/>
        <a:buFont typeface="Wingdings 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latinLnBrk="0">
        <a:spcBef>
          <a:spcPct val="20000"/>
        </a:spcBef>
        <a:buClr>
          <a:schemeClr val="accent4"/>
        </a:buClr>
        <a:buSzPct val="70000"/>
        <a:buFont typeface="Wingdings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latinLnBrk="0">
        <a:spcBef>
          <a:spcPct val="20000"/>
        </a:spcBef>
        <a:buClr>
          <a:schemeClr val="accent5"/>
        </a:buClr>
        <a:buFontTx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latinLnBrk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latinLnBrk="0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latinLnBrk="0">
        <a:spcBef>
          <a:spcPct val="20000"/>
        </a:spcBef>
        <a:buClr>
          <a:schemeClr val="accent4">
            <a:shade val="75000"/>
          </a:schemeClr>
        </a:buClr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latinLnBrk="0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Events and Benefits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Kidz</a:t>
            </a:r>
            <a:r>
              <a:rPr lang="en-US" dirty="0" smtClean="0"/>
              <a:t> </a:t>
            </a:r>
            <a:r>
              <a:rPr lang="en-US" dirty="0" smtClean="0"/>
              <a:t>for Change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err="1" smtClean="0"/>
              <a:t>iRecycling</a:t>
            </a:r>
            <a:r>
              <a:rPr lang="en-US" dirty="0" smtClean="0"/>
              <a:t> Day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Toy Collection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Shave and a Haircut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Diversity Festival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Build-a-House</a:t>
            </a:r>
          </a:p>
          <a:p>
            <a:pPr>
              <a:lnSpc>
                <a:spcPct val="200000"/>
              </a:lnSpc>
            </a:pPr>
            <a:r>
              <a:rPr lang="en-US" dirty="0"/>
              <a:t>Bully No More</a:t>
            </a:r>
          </a:p>
          <a:p>
            <a:pPr>
              <a:lnSpc>
                <a:spcPct val="200000"/>
              </a:lnSpc>
            </a:pPr>
            <a:r>
              <a:rPr lang="en-US" dirty="0"/>
              <a:t>Adopt a Street</a:t>
            </a:r>
          </a:p>
          <a:p>
            <a:pPr>
              <a:lnSpc>
                <a:spcPct val="200000"/>
              </a:lnSpc>
            </a:pPr>
            <a:r>
              <a:rPr lang="en-US" dirty="0"/>
              <a:t>Tutoring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Kidz</a:t>
            </a:r>
            <a:r>
              <a:rPr lang="en-US" dirty="0" smtClean="0"/>
              <a:t> for Change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235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>
          <a:xfrm>
            <a:off x="301625" y="1371600"/>
            <a:ext cx="4038600" cy="468153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Personal</a:t>
            </a:r>
            <a:endParaRPr lang="en-US" dirty="0" smtClean="0"/>
          </a:p>
          <a:p>
            <a:pPr lvl="1">
              <a:lnSpc>
                <a:spcPct val="200000"/>
              </a:lnSpc>
            </a:pPr>
            <a:r>
              <a:rPr lang="en-US" dirty="0" smtClean="0"/>
              <a:t>College application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Leadership skills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Sense of </a:t>
            </a:r>
            <a:r>
              <a:rPr lang="en-US" dirty="0" smtClean="0"/>
              <a:t>accomplishment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4"/>
          </p:nvPr>
        </p:nvSpPr>
        <p:spPr>
          <a:xfrm>
            <a:off x="4800600" y="1371600"/>
            <a:ext cx="4038600" cy="468153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Community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Crime reduction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Increased literacy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Improved health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Kidz</a:t>
            </a:r>
            <a:r>
              <a:rPr lang="en-US" dirty="0" smtClean="0"/>
              <a:t> for Change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7399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FD8C2F"/>
      </a:hlink>
      <a:folHlink>
        <a:srgbClr val="D5AD3B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698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00000"/>
              </a:schemeClr>
            </a:gs>
            <a:gs pos="45000">
              <a:schemeClr val="phClr">
                <a:tint val="93000"/>
                <a:satMod val="20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50</TotalTime>
  <Words>49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Georgia</vt:lpstr>
      <vt:lpstr>Wingdings</vt:lpstr>
      <vt:lpstr>Wingdings 2</vt:lpstr>
      <vt:lpstr>Civic</vt:lpstr>
      <vt:lpstr>Kidz for Change</vt:lpstr>
      <vt:lpstr>Events</vt:lpstr>
      <vt:lpstr>Program Benefits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Kids for Change</dc:title>
  <dc:creator>*</dc:creator>
  <cp:lastModifiedBy>Alec</cp:lastModifiedBy>
  <cp:revision>12</cp:revision>
  <dcterms:created xsi:type="dcterms:W3CDTF">2006-10-05T00:59:23Z</dcterms:created>
  <dcterms:modified xsi:type="dcterms:W3CDTF">2016-06-01T21:00:48Z</dcterms:modified>
</cp:coreProperties>
</file>