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63" r:id="rId3"/>
    <p:sldId id="266" r:id="rId4"/>
    <p:sldId id="268" r:id="rId5"/>
    <p:sldId id="267" r:id="rId6"/>
    <p:sldId id="257" r:id="rId7"/>
    <p:sldId id="261" r:id="rId8"/>
    <p:sldId id="259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26" autoAdjust="0"/>
    <p:restoredTop sz="94660" autoAdjust="0"/>
  </p:normalViewPr>
  <p:slideViewPr>
    <p:cSldViewPr>
      <p:cViewPr varScale="1">
        <p:scale>
          <a:sx n="60" d="100"/>
          <a:sy n="60" d="100"/>
        </p:scale>
        <p:origin x="90" y="12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2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57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59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66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227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378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6301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745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8618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75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331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54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762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39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522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616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103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341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010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11500" dirty="0" err="1" smtClean="0"/>
              <a:t>iJams</a:t>
            </a:r>
            <a:r>
              <a:rPr lang="en-US" sz="11500" dirty="0" smtClean="0"/>
              <a:t> Music Distribution</a:t>
            </a:r>
            <a:endParaRPr lang="en-US" sz="11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the star you know you are!</a:t>
            </a:r>
          </a:p>
        </p:txBody>
      </p:sp>
    </p:spTree>
    <p:extLst>
      <p:ext uri="{BB962C8B-B14F-4D97-AF65-F5344CB8AC3E}">
        <p14:creationId xmlns:p14="http://schemas.microsoft.com/office/powerpoint/2010/main" val="773091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Call</a:t>
            </a:r>
          </a:p>
          <a:p>
            <a:r>
              <a:rPr lang="en-US" dirty="0" smtClean="0"/>
              <a:t>(800) </a:t>
            </a:r>
            <a:r>
              <a:rPr lang="en-US" dirty="0" smtClean="0"/>
              <a:t>555-0101</a:t>
            </a:r>
            <a:endParaRPr lang="en-US" dirty="0" smtClean="0"/>
          </a:p>
          <a:p>
            <a:r>
              <a:rPr lang="en-US" dirty="0" smtClean="0"/>
              <a:t>Or</a:t>
            </a:r>
          </a:p>
          <a:p>
            <a:r>
              <a:rPr lang="en-US" dirty="0" smtClean="0"/>
              <a:t>Email us at</a:t>
            </a:r>
          </a:p>
          <a:p>
            <a:r>
              <a:rPr lang="en-US" dirty="0" smtClean="0"/>
              <a:t>iJams@example.com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08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Artist Successes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Carolina Rex</a:t>
            </a:r>
          </a:p>
          <a:p>
            <a:r>
              <a:rPr lang="en-US" dirty="0" smtClean="0"/>
              <a:t>The Friendship Train</a:t>
            </a:r>
          </a:p>
          <a:p>
            <a:r>
              <a:rPr lang="en-US" dirty="0" smtClean="0"/>
              <a:t>Da Grind</a:t>
            </a:r>
          </a:p>
        </p:txBody>
      </p:sp>
    </p:spTree>
    <p:extLst>
      <p:ext uri="{BB962C8B-B14F-4D97-AF65-F5344CB8AC3E}">
        <p14:creationId xmlns:p14="http://schemas.microsoft.com/office/powerpoint/2010/main" val="1108200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Carolina Rex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1000 CDs sold in the first month</a:t>
            </a:r>
          </a:p>
          <a:p>
            <a:r>
              <a:rPr lang="en-US" dirty="0" smtClean="0"/>
              <a:t>2500 MP3 downloads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785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 Grind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925 CDs sold in the first month</a:t>
            </a:r>
          </a:p>
          <a:p>
            <a:r>
              <a:rPr lang="en-US" dirty="0" smtClean="0"/>
              <a:t>2300 MP3 downloads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796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Friendship Train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800 CDs sold in the first month</a:t>
            </a:r>
          </a:p>
          <a:p>
            <a:r>
              <a:rPr lang="en-US" dirty="0" smtClean="0"/>
              <a:t>1200 MP3 downloads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628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CD duplication on demand</a:t>
            </a:r>
          </a:p>
          <a:p>
            <a:r>
              <a:rPr lang="en-US" dirty="0" smtClean="0"/>
              <a:t>Jewel case insert printing</a:t>
            </a:r>
          </a:p>
          <a:p>
            <a:r>
              <a:rPr lang="en-US" dirty="0"/>
              <a:t>Full service online sales</a:t>
            </a:r>
          </a:p>
          <a:p>
            <a:r>
              <a:rPr lang="en-US" dirty="0" smtClean="0"/>
              <a:t>Downloadable MP3 distribution</a:t>
            </a:r>
          </a:p>
        </p:txBody>
      </p:sp>
    </p:spTree>
    <p:extLst>
      <p:ext uri="{BB962C8B-B14F-4D97-AF65-F5344CB8AC3E}">
        <p14:creationId xmlns:p14="http://schemas.microsoft.com/office/powerpoint/2010/main" val="951709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 and Promotional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Audio CDs</a:t>
            </a:r>
          </a:p>
          <a:p>
            <a:r>
              <a:rPr lang="en-US" dirty="0" smtClean="0"/>
              <a:t>Downloadable MP3s</a:t>
            </a:r>
          </a:p>
          <a:p>
            <a:r>
              <a:rPr lang="en-US" dirty="0" smtClean="0"/>
              <a:t>T-shirts</a:t>
            </a:r>
          </a:p>
          <a:p>
            <a:r>
              <a:rPr lang="en-US" dirty="0" smtClean="0"/>
              <a:t>Baseball caps</a:t>
            </a:r>
          </a:p>
          <a:p>
            <a:r>
              <a:rPr lang="en-US" dirty="0" smtClean="0"/>
              <a:t>Stickers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Pencils</a:t>
            </a:r>
          </a:p>
          <a:p>
            <a:r>
              <a:rPr lang="en-US" dirty="0"/>
              <a:t>Key chains</a:t>
            </a:r>
          </a:p>
          <a:p>
            <a:r>
              <a:rPr lang="en-US" dirty="0"/>
              <a:t>Posters</a:t>
            </a:r>
          </a:p>
          <a:p>
            <a:r>
              <a:rPr lang="en-US" dirty="0"/>
              <a:t>Mugs</a:t>
            </a:r>
          </a:p>
          <a:p>
            <a:r>
              <a:rPr lang="en-US" dirty="0"/>
              <a:t>Mouse </a:t>
            </a:r>
            <a:r>
              <a:rPr lang="en-US" dirty="0" smtClean="0"/>
              <a:t>pads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564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Packaging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CD labeling</a:t>
            </a:r>
          </a:p>
          <a:p>
            <a:pPr lvl="1"/>
            <a:r>
              <a:rPr lang="en-US" dirty="0" smtClean="0"/>
              <a:t>Full color</a:t>
            </a:r>
          </a:p>
          <a:p>
            <a:pPr lvl="1"/>
            <a:r>
              <a:rPr lang="en-US" dirty="0" smtClean="0"/>
              <a:t>Laser etching</a:t>
            </a:r>
          </a:p>
          <a:p>
            <a:r>
              <a:rPr lang="en-US" dirty="0" smtClean="0"/>
              <a:t>Jewel case</a:t>
            </a:r>
          </a:p>
          <a:p>
            <a:pPr lvl="1"/>
            <a:r>
              <a:rPr lang="en-US" dirty="0" smtClean="0"/>
              <a:t>Back and spine of case</a:t>
            </a:r>
          </a:p>
          <a:p>
            <a:pPr lvl="1"/>
            <a:r>
              <a:rPr lang="en-US" dirty="0" smtClean="0"/>
              <a:t>Insert</a:t>
            </a:r>
          </a:p>
          <a:p>
            <a:pPr lvl="2"/>
            <a:r>
              <a:rPr lang="en-US" dirty="0" smtClean="0"/>
              <a:t>Single sheet</a:t>
            </a:r>
          </a:p>
          <a:p>
            <a:pPr lvl="2"/>
            <a:r>
              <a:rPr lang="en-US" dirty="0" smtClean="0"/>
              <a:t>Up to 10 page booklet</a:t>
            </a:r>
          </a:p>
        </p:txBody>
      </p:sp>
    </p:spTree>
    <p:extLst>
      <p:ext uri="{BB962C8B-B14F-4D97-AF65-F5344CB8AC3E}">
        <p14:creationId xmlns:p14="http://schemas.microsoft.com/office/powerpoint/2010/main" val="2555054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Artist Specials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25% discount on CD duplication</a:t>
            </a:r>
          </a:p>
          <a:p>
            <a:r>
              <a:rPr lang="en-US" dirty="0" smtClean="0"/>
              <a:t>Five free T-shirts</a:t>
            </a:r>
          </a:p>
          <a:p>
            <a:r>
              <a:rPr lang="en-US" dirty="0" smtClean="0"/>
              <a:t>10% discount on promotional items</a:t>
            </a:r>
          </a:p>
          <a:p>
            <a:r>
              <a:rPr lang="en-US" dirty="0" smtClean="0"/>
              <a:t>Valid until July</a:t>
            </a:r>
            <a:r>
              <a:rPr lang="en-US" baseline="0" dirty="0" smtClean="0"/>
              <a:t> 20</a:t>
            </a:r>
          </a:p>
        </p:txBody>
      </p:sp>
    </p:spTree>
    <p:extLst>
      <p:ext uri="{BB962C8B-B14F-4D97-AF65-F5344CB8AC3E}">
        <p14:creationId xmlns:p14="http://schemas.microsoft.com/office/powerpoint/2010/main" val="25664114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1394</TotalTime>
  <Words>150</Words>
  <Application>Microsoft Office PowerPoint</Application>
  <PresentationFormat>Widescreen</PresentationFormat>
  <Paragraphs>51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Ion</vt:lpstr>
      <vt:lpstr>iJams Music Distribution</vt:lpstr>
      <vt:lpstr>Artist Successes</vt:lpstr>
      <vt:lpstr>Carolina Rex</vt:lpstr>
      <vt:lpstr>Da Grind</vt:lpstr>
      <vt:lpstr>The Friendship Train</vt:lpstr>
      <vt:lpstr>Our Services</vt:lpstr>
      <vt:lpstr>Products and Promotional Items</vt:lpstr>
      <vt:lpstr>Packaging Options</vt:lpstr>
      <vt:lpstr>New Artist Specials</vt:lpstr>
      <vt:lpstr>Contact 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alec</dc:creator>
  <cp:lastModifiedBy>Alec</cp:lastModifiedBy>
  <cp:revision>22</cp:revision>
  <dcterms:created xsi:type="dcterms:W3CDTF">2009-11-20T01:03:50Z</dcterms:created>
  <dcterms:modified xsi:type="dcterms:W3CDTF">2016-03-26T21:46:03Z</dcterms:modified>
</cp:coreProperties>
</file>