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c" initials="AF" lastIdx="3" clrIdx="0"/>
  <p:cmAuthor id="1" name="Rene" initials="RB" lastIdx="2" clrIdx="1"/>
  <p:cmAuthor id="2" name="Alec" initials="A" lastIdx="2" clrIdx="2">
    <p:extLst>
      <p:ext uri="{19B8F6BF-5375-455C-9EA6-DF929625EA0E}">
        <p15:presenceInfo xmlns:p15="http://schemas.microsoft.com/office/powerpoint/2012/main" userId="Alec" providerId="None"/>
      </p:ext>
    </p:extLst>
  </p:cmAuthor>
  <p:cmAuthor id="3" name="Ruby" initials="MF" lastIdx="3" clrIdx="3">
    <p:extLst>
      <p:ext uri="{19B8F6BF-5375-455C-9EA6-DF929625EA0E}">
        <p15:presenceInfo xmlns:p15="http://schemas.microsoft.com/office/powerpoint/2012/main" userId="Rub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72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6-05-16T19:53:18.665" idx="1">
    <p:pos x="106" y="106"/>
    <p:text>I think the title slide needs a picture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6-05-16T19:57:50.199" idx="3">
    <p:pos x="3597" y="1587"/>
    <p:text>Do we need the colon and 00 or can we just say 6am-6pm?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8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9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88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51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1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09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30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79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7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2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6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22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3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5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5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9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2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You and The Earth</a:t>
            </a:r>
            <a:endParaRPr lang="en-US" dirty="0"/>
          </a:p>
        </p:txBody>
      </p:sp>
      <p:pic>
        <p:nvPicPr>
          <p:cNvPr id="4" name="Picture 3" descr="Legends of the Mop Bucket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492" y1="2151" x2="26102" y2="59946"/>
                        <a14:foregroundMark x1="13220" y1="58602" x2="5932" y2="78495"/>
                        <a14:foregroundMark x1="30508" y1="43817" x2="42712" y2="56452"/>
                        <a14:foregroundMark x1="4407" y1="81183" x2="10000" y2="75806"/>
                        <a14:foregroundMark x1="5254" y1="85753" x2="9831" y2="78495"/>
                        <a14:foregroundMark x1="14068" y1="90860" x2="17627" y2="77957"/>
                        <a14:foregroundMark x1="17627" y1="90054" x2="17627" y2="79570"/>
                        <a14:foregroundMark x1="46780" y1="66935" x2="37797" y2="56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95600"/>
            <a:ext cx="561975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Janitorial</a:t>
            </a:r>
          </a:p>
          <a:p>
            <a:r>
              <a:rPr lang="en-US" dirty="0" smtClean="0"/>
              <a:t>Hospitality Housekeeping</a:t>
            </a:r>
          </a:p>
          <a:p>
            <a:r>
              <a:rPr lang="en-US" dirty="0" smtClean="0"/>
              <a:t>Residential Cleaning</a:t>
            </a:r>
          </a:p>
          <a:p>
            <a:r>
              <a:rPr lang="en-US" dirty="0" smtClean="0"/>
              <a:t>Environmentally Friendly Supplies</a:t>
            </a:r>
          </a:p>
        </p:txBody>
      </p:sp>
    </p:spTree>
    <p:extLst>
      <p:ext uri="{BB962C8B-B14F-4D97-AF65-F5344CB8AC3E}">
        <p14:creationId xmlns:p14="http://schemas.microsoft.com/office/powerpoint/2010/main" val="352863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Hours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 M – F 6:00 a.m. – 6:00 </a:t>
            </a:r>
            <a:r>
              <a:rPr lang="en-US" dirty="0" smtClean="0"/>
              <a:t>p.m</a:t>
            </a:r>
            <a:r>
              <a:rPr lang="en-US" dirty="0" smtClean="0"/>
              <a:t>.</a:t>
            </a:r>
          </a:p>
          <a:p>
            <a:r>
              <a:rPr lang="en-US" dirty="0" smtClean="0"/>
              <a:t>Emergency Answering  Service 24 hours a day</a:t>
            </a:r>
          </a:p>
        </p:txBody>
      </p:sp>
    </p:spTree>
    <p:extLst>
      <p:ext uri="{BB962C8B-B14F-4D97-AF65-F5344CB8AC3E}">
        <p14:creationId xmlns:p14="http://schemas.microsoft.com/office/powerpoint/2010/main" val="423591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77908"/>
            <a:ext cx="1851378" cy="14284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4680" y="6324600"/>
            <a:ext cx="1813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Stormy BBQ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76753" y="6248400"/>
            <a:ext cx="150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iJams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514" y="4878686"/>
            <a:ext cx="1299890" cy="1427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21741" y="6248400"/>
            <a:ext cx="2514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My Virtual Campus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185" y="4800600"/>
            <a:ext cx="1223711" cy="1428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424842" y="4020950"/>
            <a:ext cx="3171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54815" y="4020950"/>
            <a:ext cx="1791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Raritan Clinic</a:t>
            </a:r>
            <a:endParaRPr lang="en-US" dirty="0"/>
          </a:p>
        </p:txBody>
      </p:sp>
      <p:pic>
        <p:nvPicPr>
          <p:cNvPr id="14" name="Picture 2" descr="C:\Users\Alec\AppData\Local\Temp\SNAGHTML138ca0b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46" y="2514600"/>
            <a:ext cx="2493052" cy="14284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6266" y="2514600"/>
            <a:ext cx="1428404" cy="142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482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</TotalTime>
  <Words>50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Green Clean</vt:lpstr>
      <vt:lpstr>Services</vt:lpstr>
      <vt:lpstr>Operating Hours</vt:lpstr>
      <vt:lpstr>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Raritan Clinic East</dc:title>
  <dc:creator>alec</dc:creator>
  <cp:lastModifiedBy>Alec</cp:lastModifiedBy>
  <cp:revision>12</cp:revision>
  <dcterms:created xsi:type="dcterms:W3CDTF">2010-02-13T18:49:46Z</dcterms:created>
  <dcterms:modified xsi:type="dcterms:W3CDTF">2016-05-17T00:00:37Z</dcterms:modified>
</cp:coreProperties>
</file>