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colm" initials="AF" lastIdx="3" clrIdx="0">
    <p:extLst>
      <p:ext uri="{19B8F6BF-5375-455C-9EA6-DF929625EA0E}">
        <p15:presenceInfo xmlns:p15="http://schemas.microsoft.com/office/powerpoint/2012/main" userId="Malcol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4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3-03T15:24:55.390" idx="3">
    <p:pos x="10" y="10"/>
    <p:text>I changed the color scheme to orange. You like it?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3-03T15:20:54.899" idx="1">
    <p:pos x="10" y="10"/>
    <p:text>Why are we using 'better' twice? Can we use an alternate word in at least one of the paragraphs?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3-03T15:21:41.137" idx="2">
    <p:pos x="5329" y="579"/>
    <p:text>I love this picture!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42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3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31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3790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9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38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4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35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9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5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5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106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school performance</a:t>
            </a:r>
          </a:p>
          <a:p>
            <a:r>
              <a:rPr lang="en-US" dirty="0" smtClean="0"/>
              <a:t>Better self-esteem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3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220002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Algebra I and II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Geometry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Trigonometry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Pre-calculus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9053">
            <a:off x="3730954" y="1260820"/>
            <a:ext cx="4414861" cy="4113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2187" objId="5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Grammar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Literature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4827">
            <a:off x="3593979" y="1917745"/>
            <a:ext cx="4866667" cy="3228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3879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12319" objId="5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French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Lunch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Castle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Makeup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I am going to go to the library.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9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127</TotalTime>
  <Words>36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Kids for Change</vt:lpstr>
      <vt:lpstr>Benefits</vt:lpstr>
      <vt:lpstr>Math</vt:lpstr>
      <vt:lpstr>Humanities</vt:lpstr>
      <vt:lpstr>Language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13</cp:revision>
  <dcterms:created xsi:type="dcterms:W3CDTF">2013-01-18T21:21:46Z</dcterms:created>
  <dcterms:modified xsi:type="dcterms:W3CDTF">2016-05-18T17:16:50Z</dcterms:modified>
</cp:coreProperties>
</file>