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4" r:id="rId1"/>
  </p:sldMasterIdLst>
  <p:notesMasterIdLst>
    <p:notesMasterId r:id="rId6"/>
  </p:notes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5CC7B088-D17B-4C15-8211-C816E3F77A71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88B6E9B-A6D7-4C9B-B3FB-C92528EE44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50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6E9B-A6D7-4C9B-B3FB-C92528EE44B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09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6E9B-A6D7-4C9B-B3FB-C92528EE44B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0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576C-5926-4C6D-ABAB-333F4F23A2F2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4A1-6402-488B-A652-E469620D7916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8836077-AE4E-4EEE-8D1C-6AFD0FDAC5A5}" type="datetime1">
              <a:rPr lang="en-US" smtClean="0"/>
              <a:t>6/1/2016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>
                <a:solidFill>
                  <a:srgbClr val="FFFFFF"/>
                </a:solidFill>
              </a:rPr>
              <a:t>Kidz for Change - 2013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009709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8836077-AE4E-4EEE-8D1C-6AFD0FDAC5A5}" type="datetime1">
              <a:rPr lang="en-US" smtClean="0"/>
              <a:t>6/1/2016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>
                <a:solidFill>
                  <a:srgbClr val="FFFFFF"/>
                </a:solidFill>
              </a:rPr>
              <a:t>Kidz for Change - 2013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3452795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0E8F-1FE6-4D8F-9BCE-0C97F63FB053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842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2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5BB1-A6AC-4ABF-9E67-F56CFE500E30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37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8E874-BC7B-4995-A913-E485B4B32C1B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169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365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1713655"/>
            <a:ext cx="336042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4A9EE-7FA7-44B4-B4C0-5BAFF7B765F4}" type="datetime1">
              <a:rPr lang="en-US" smtClean="0"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8C80D2A-EA4E-4A37-A9DF-772D0EA46EC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3282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D48D-BD68-4667-9546-664F5BA75138}" type="datetime1">
              <a:rPr lang="en-US" smtClean="0"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435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D514-68F2-43F0-9049-D5DAD978496F}" type="datetime1">
              <a:rPr lang="en-US" smtClean="0"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542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894-C19B-4D34-8EBB-E22A2D117795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281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E2C4-8102-42E9-A2FE-B6C2734A7E82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688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algn="r"/>
            <a:fld id="{78836077-AE4E-4EEE-8D1C-6AFD0FDAC5A5}" type="datetime1">
              <a:rPr lang="en-US" smtClean="0"/>
              <a:t>6/1/2016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algn="l"/>
            <a:r>
              <a:rPr lang="en-US" smtClean="0">
                <a:solidFill>
                  <a:srgbClr val="FFFFFF"/>
                </a:solidFill>
              </a:rPr>
              <a:t>Kidz for Change - 2013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6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-7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angelica@example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Kids for Change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Events and Benefits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iRecycling</a:t>
            </a:r>
            <a:r>
              <a:rPr lang="en-US" dirty="0" smtClean="0"/>
              <a:t> Day</a:t>
            </a:r>
          </a:p>
          <a:p>
            <a:r>
              <a:rPr lang="en-US" dirty="0" smtClean="0"/>
              <a:t>Toy Collection</a:t>
            </a:r>
          </a:p>
          <a:p>
            <a:r>
              <a:rPr lang="en-US" dirty="0" smtClean="0"/>
              <a:t>Shave and a Haircut</a:t>
            </a:r>
          </a:p>
          <a:p>
            <a:r>
              <a:rPr lang="en-US" dirty="0" smtClean="0"/>
              <a:t>Diversity Festival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Build-a-House</a:t>
            </a:r>
          </a:p>
          <a:p>
            <a:r>
              <a:rPr lang="en-US" smtClean="0"/>
              <a:t>Bully No More</a:t>
            </a:r>
          </a:p>
          <a:p>
            <a:r>
              <a:rPr lang="en-US" smtClean="0"/>
              <a:t>Adopt a Street</a:t>
            </a:r>
          </a:p>
          <a:p>
            <a:r>
              <a:rPr lang="en-US" smtClean="0"/>
              <a:t>Tutoring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44196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hlinkClick r:id="rId2" action="ppaction://hlinksldjump"/>
              </a:rPr>
              <a:t>Want to volunteer?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46235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Personal</a:t>
            </a:r>
          </a:p>
          <a:p>
            <a:pPr lvl="1"/>
            <a:r>
              <a:rPr lang="en-US" smtClean="0"/>
              <a:t>College application</a:t>
            </a:r>
          </a:p>
          <a:p>
            <a:pPr lvl="1"/>
            <a:r>
              <a:rPr lang="en-US" smtClean="0"/>
              <a:t>Leadership skills</a:t>
            </a:r>
          </a:p>
          <a:p>
            <a:pPr lvl="1"/>
            <a:r>
              <a:rPr lang="en-US" smtClean="0"/>
              <a:t>Sense of accomplishment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Community</a:t>
            </a:r>
          </a:p>
          <a:p>
            <a:pPr lvl="1"/>
            <a:r>
              <a:rPr lang="en-US" smtClean="0"/>
              <a:t>Crime reduction</a:t>
            </a:r>
          </a:p>
          <a:p>
            <a:pPr lvl="1"/>
            <a:r>
              <a:rPr lang="en-US" smtClean="0"/>
              <a:t>Increased literacy</a:t>
            </a:r>
          </a:p>
          <a:p>
            <a:pPr lvl="1"/>
            <a:r>
              <a:rPr lang="en-US" smtClean="0"/>
              <a:t>Improved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739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dirty="0" smtClean="0"/>
              <a:t>Angelica Escobedo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dirty="0" smtClean="0">
                <a:hlinkClick r:id="rId3"/>
              </a:rPr>
              <a:t>angelica@example.com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05694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67</TotalTime>
  <Words>53</Words>
  <Application>Microsoft Office PowerPoint</Application>
  <PresentationFormat>On-screen Show (4:3)</PresentationFormat>
  <Paragraphs>26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Schoolbook</vt:lpstr>
      <vt:lpstr>Wingdings 2</vt:lpstr>
      <vt:lpstr>View</vt:lpstr>
      <vt:lpstr>Kids for Change</vt:lpstr>
      <vt:lpstr>Events</vt:lpstr>
      <vt:lpstr>Program Benefits</vt:lpstr>
      <vt:lpstr>Contact Us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*</dc:creator>
  <cp:lastModifiedBy>Alec</cp:lastModifiedBy>
  <cp:revision>13</cp:revision>
  <dcterms:created xsi:type="dcterms:W3CDTF">2006-10-05T00:59:23Z</dcterms:created>
  <dcterms:modified xsi:type="dcterms:W3CDTF">2016-06-01T21:08:58Z</dcterms:modified>
</cp:coreProperties>
</file>