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7" d="100"/>
          <a:sy n="77" d="100"/>
        </p:scale>
        <p:origin x="8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28498C7-41C1-4804-93C9-7260D399DECC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231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368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28498C7-41C1-4804-93C9-7260D399DECC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490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431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28498C7-41C1-4804-93C9-7260D399DECC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103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48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482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937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78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28498C7-41C1-4804-93C9-7260D399DECC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265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498C7-41C1-4804-93C9-7260D399DECC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76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28498C7-41C1-4804-93C9-7260D399DECC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FFC8157-7488-4CA9-BC55-E989398694F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40488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Universal Corporate Events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Employee </a:t>
            </a:r>
            <a:r>
              <a:rPr lang="en-US" smtClean="0"/>
              <a:t>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173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432349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1</TotalTime>
  <Words>6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Gill Sans MT</vt:lpstr>
      <vt:lpstr>Wingdings 2</vt:lpstr>
      <vt:lpstr>Dividend</vt:lpstr>
      <vt:lpstr>Universal Corporate Events</vt:lpstr>
      <vt:lpstr>Schedule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Alec</dc:creator>
  <cp:lastModifiedBy>Alec</cp:lastModifiedBy>
  <cp:revision>4</cp:revision>
  <dcterms:created xsi:type="dcterms:W3CDTF">2013-01-29T22:07:28Z</dcterms:created>
  <dcterms:modified xsi:type="dcterms:W3CDTF">2016-05-02T19:24:47Z</dcterms:modified>
</cp:coreProperties>
</file>