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06A3D-7B22-4DD5-8418-0990487B413B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78CB15D8-91F0-494D-84BB-6D674FFF4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125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06A3D-7B22-4DD5-8418-0990487B413B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15D8-91F0-494D-84BB-6D674FFF4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376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06A3D-7B22-4DD5-8418-0990487B413B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15D8-91F0-494D-84BB-6D674FFF4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009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06A3D-7B22-4DD5-8418-0990487B413B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15D8-91F0-494D-84BB-6D674FFF4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355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F606A3D-7B22-4DD5-8418-0990487B413B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78CB15D8-91F0-494D-84BB-6D674FFF4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698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06A3D-7B22-4DD5-8418-0990487B413B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15D8-91F0-494D-84BB-6D674FFF4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14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06A3D-7B22-4DD5-8418-0990487B413B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15D8-91F0-494D-84BB-6D674FFF4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173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F606A3D-7B22-4DD5-8418-0990487B413B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15D8-91F0-494D-84BB-6D674FFF4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08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06A3D-7B22-4DD5-8418-0990487B413B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15D8-91F0-494D-84BB-6D674FFF4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276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06A3D-7B22-4DD5-8418-0990487B413B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15D8-91F0-494D-84BB-6D674FFF4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480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06A3D-7B22-4DD5-8418-0990487B413B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15D8-91F0-494D-84BB-6D674FFF4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05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F606A3D-7B22-4DD5-8418-0990487B413B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78CB15D8-91F0-494D-84BB-6D674FFF4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726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iJams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Young Musician Scholarships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2016 </a:t>
            </a:r>
            <a:r>
              <a:rPr lang="en-US" dirty="0" smtClean="0"/>
              <a:t>Recipients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3</TotalTime>
  <Words>3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Rockwell</vt:lpstr>
      <vt:lpstr>Rockwell Condensed</vt:lpstr>
      <vt:lpstr>Wingdings</vt:lpstr>
      <vt:lpstr>Wood Type</vt:lpstr>
      <vt:lpstr>iJams Young Musician Scholarships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iJams Young Musician Scholarships</dc:title>
  <dc:creator>*</dc:creator>
  <cp:lastModifiedBy>Alec</cp:lastModifiedBy>
  <cp:revision>7</cp:revision>
  <dcterms:created xsi:type="dcterms:W3CDTF">2007-01-22T03:49:44Z</dcterms:created>
  <dcterms:modified xsi:type="dcterms:W3CDTF">2015-12-07T13:38:43Z</dcterms:modified>
</cp:coreProperties>
</file>