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6" r:id="rId1"/>
  </p:sldMasterIdLst>
  <p:notesMasterIdLst>
    <p:notesMasterId r:id="rId8"/>
  </p:notesMasterIdLst>
  <p:handoutMasterIdLst>
    <p:handoutMasterId r:id="rId9"/>
  </p:handoutMasterIdLst>
  <p:sldIdLst>
    <p:sldId id="269" r:id="rId2"/>
    <p:sldId id="270" r:id="rId3"/>
    <p:sldId id="273" r:id="rId4"/>
    <p:sldId id="274" r:id="rId5"/>
    <p:sldId id="275" r:id="rId6"/>
    <p:sldId id="27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82" autoAdjust="0"/>
    <p:restoredTop sz="94660" autoAdjust="0"/>
  </p:normalViewPr>
  <p:slideViewPr>
    <p:cSldViewPr>
      <p:cViewPr varScale="1">
        <p:scale>
          <a:sx n="77" d="100"/>
          <a:sy n="77" d="100"/>
        </p:scale>
        <p:origin x="114" y="9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3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0B2808-99F2-4302-A0E8-647270289CA4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F6157-33D8-48CA-BEB2-B25B73AE65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3681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0E0D3-ED23-43AF-B4D3-AB2A7F1666B2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F33C6-8F70-4F0F-B4F1-0331774DC37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492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651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659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791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084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165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418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789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154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789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661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114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AF50502-3AA8-49E2-9DAD-01BF11DD881C}" type="datetimeFigureOut">
              <a:rPr lang="en-US" smtClean="0"/>
              <a:t>6/1/2016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273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Blue Jean Landscaping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 I helped!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13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Lawn care</a:t>
            </a:r>
          </a:p>
          <a:p>
            <a:r>
              <a:rPr lang="en-US" dirty="0" smtClean="0"/>
              <a:t>Edible </a:t>
            </a:r>
            <a:r>
              <a:rPr lang="en-US" dirty="0" smtClean="0"/>
              <a:t>gardens</a:t>
            </a:r>
          </a:p>
          <a:p>
            <a:r>
              <a:rPr lang="en-US" dirty="0" smtClean="0"/>
              <a:t>New plantings</a:t>
            </a:r>
          </a:p>
          <a:p>
            <a:r>
              <a:rPr lang="en-US" dirty="0" smtClean="0"/>
              <a:t>Gazebos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25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Also Provide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 insurance</a:t>
            </a:r>
          </a:p>
          <a:p>
            <a:r>
              <a:rPr lang="en-US" dirty="0" smtClean="0"/>
              <a:t>Necessary </a:t>
            </a:r>
            <a:r>
              <a:rPr lang="en-US" dirty="0" smtClean="0"/>
              <a:t>Tools</a:t>
            </a:r>
          </a:p>
          <a:p>
            <a:r>
              <a:rPr lang="en-US" dirty="0"/>
              <a:t>Dumpster and take-away </a:t>
            </a:r>
            <a:r>
              <a:rPr lang="en-US" dirty="0" smtClean="0"/>
              <a:t>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5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Welcome matts</a:t>
            </a:r>
          </a:p>
          <a:p>
            <a:r>
              <a:rPr lang="en-US" dirty="0" smtClean="0"/>
              <a:t>Garden </a:t>
            </a:r>
            <a:r>
              <a:rPr lang="en-US" dirty="0" smtClean="0"/>
              <a:t>gnomes </a:t>
            </a:r>
            <a:r>
              <a:rPr lang="en-US" dirty="0" smtClean="0"/>
              <a:t>in blue jeans</a:t>
            </a:r>
          </a:p>
          <a:p>
            <a:r>
              <a:rPr lang="en-US" dirty="0" smtClean="0"/>
              <a:t>Denim-themed tarps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11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Customers save an </a:t>
            </a:r>
            <a:r>
              <a:rPr lang="en-US" dirty="0" smtClean="0"/>
              <a:t>average </a:t>
            </a:r>
            <a:r>
              <a:rPr lang="en-US" dirty="0" smtClean="0"/>
              <a:t>of</a:t>
            </a:r>
          </a:p>
          <a:p>
            <a:pPr marL="0" indent="0" algn="ctr">
              <a:buNone/>
            </a:pPr>
            <a:r>
              <a:rPr lang="en-US" sz="9600" dirty="0" smtClean="0"/>
              <a:t>40%</a:t>
            </a:r>
          </a:p>
          <a:p>
            <a:pPr marL="0" indent="0" algn="ctr">
              <a:buNone/>
            </a:pPr>
            <a:r>
              <a:rPr lang="en-US" dirty="0" smtClean="0"/>
              <a:t>compared to other landscapers!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3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44" b="100000" l="13206" r="94888">
                        <a14:foregroundMark x1="19702" y1="46645" x2="29499" y2="37859"/>
                        <a14:foregroundMark x1="65815" y1="65016" x2="75080" y2="49042"/>
                        <a14:backgroundMark x1="41747" y1="38818" x2="46965" y2="51438"/>
                        <a14:backgroundMark x1="31203" y1="55591" x2="37487" y2="98243"/>
                        <a14:backgroundMark x1="58040" y1="71565" x2="71565" y2="79233"/>
                        <a14:backgroundMark x1="49840" y1="89137" x2="52716" y2="99840"/>
                        <a14:backgroundMark x1="43450" y1="81470" x2="39617" y2="80032"/>
                        <a14:backgroundMark x1="40469" y1="13259" x2="36954" y2="11821"/>
                        <a14:backgroundMark x1="59212" y1="32428" x2="60703" y2="36422"/>
                        <a14:backgroundMark x1="74334" y1="89457" x2="68903" y2="99681"/>
                        <a14:backgroundMark x1="20873" y1="35623" x2="19595" y2="35623"/>
                        <a14:backgroundMark x1="16826" y1="36422" x2="16826" y2="36422"/>
                        <a14:backgroundMark x1="55378" y1="16933" x2="55378" y2="16933"/>
                        <a14:backgroundMark x1="57295" y1="26837" x2="57295" y2="26837"/>
                        <a14:backgroundMark x1="58999" y1="32109" x2="58999" y2="32109"/>
                        <a14:backgroundMark x1="65921" y1="54153" x2="65921" y2="54153"/>
                        <a14:backgroundMark x1="66773" y1="50479" x2="66773" y2="50479"/>
                        <a14:backgroundMark x1="76890" y1="70607" x2="76890" y2="70607"/>
                        <a14:backgroundMark x1="78488" y1="62939" x2="78488" y2="629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73" y="0"/>
            <a:ext cx="914757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Outside 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It’ll do you good!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748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Frame">
  <a:themeElements>
    <a:clrScheme name="Frame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1796</TotalTime>
  <Words>57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Corbel</vt:lpstr>
      <vt:lpstr>Wingdings 2</vt:lpstr>
      <vt:lpstr>Frame</vt:lpstr>
      <vt:lpstr>Blue Jean Landscaping</vt:lpstr>
      <vt:lpstr>Services</vt:lpstr>
      <vt:lpstr>We Also Provide</vt:lpstr>
      <vt:lpstr>Products</vt:lpstr>
      <vt:lpstr>Savings</vt:lpstr>
      <vt:lpstr>Get Outside More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alec</dc:creator>
  <cp:lastModifiedBy>Alec</cp:lastModifiedBy>
  <cp:revision>40</cp:revision>
  <dcterms:created xsi:type="dcterms:W3CDTF">2009-11-20T01:03:50Z</dcterms:created>
  <dcterms:modified xsi:type="dcterms:W3CDTF">2016-06-01T23:54:25Z</dcterms:modified>
</cp:coreProperties>
</file>