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1" r:id="rId1"/>
  </p:sldMasterIdLst>
  <p:notesMasterIdLst>
    <p:notesMasterId r:id="rId8"/>
  </p:notesMasterIdLst>
  <p:handoutMasterIdLst>
    <p:handoutMasterId r:id="rId9"/>
  </p:handoutMasterIdLst>
  <p:sldIdLst>
    <p:sldId id="257" r:id="rId2"/>
    <p:sldId id="259" r:id="rId3"/>
    <p:sldId id="261" r:id="rId4"/>
    <p:sldId id="262" r:id="rId5"/>
    <p:sldId id="260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9" autoAdjust="0"/>
    <p:restoredTop sz="94434" autoAdjust="0"/>
  </p:normalViewPr>
  <p:slideViewPr>
    <p:cSldViewPr snapToGrid="0">
      <p:cViewPr varScale="1">
        <p:scale>
          <a:sx n="76" d="100"/>
          <a:sy n="76" d="100"/>
        </p:scale>
        <p:origin x="108" y="81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5" Type="http://schemas.openxmlformats.org/officeDocument/2006/relationships/slide" Target="slides/slide5.xml"/><Relationship Id="rId4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4D3D3-F4A3-4F5F-B574-1D60F6154EE0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45DC8-0CA1-4F06-87EB-70CCA61DC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773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6EB81-2A35-435A-89F0-F646E70AA3CA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0A903-454A-4500-B070-5295E99610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0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Food allergies and special requests happily honored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0A903-454A-4500-B070-5295E99610C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319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67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0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77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485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735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87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491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000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48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832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80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6069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Universal Corporate 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smtClean="0"/>
              <a:t>Your Event is in Our Hands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77" b="89718" l="0" r="100000">
                        <a14:foregroundMark x1="54188" y1="24798" x2="54188" y2="20565"/>
                        <a14:backgroundMark x1="45295" y1="81452" x2="46225" y2="82460"/>
                        <a14:backgroundMark x1="51913" y1="30444" x2="52844" y2="294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9224"/>
            <a:ext cx="9144000" cy="469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6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Catering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Vegan dishes</a:t>
            </a:r>
          </a:p>
          <a:p>
            <a:pPr lvl="0"/>
            <a:r>
              <a:rPr lang="en-US" dirty="0"/>
              <a:t>Kosher </a:t>
            </a:r>
            <a:r>
              <a:rPr lang="en-US" dirty="0" smtClean="0"/>
              <a:t>dishes</a:t>
            </a:r>
          </a:p>
          <a:p>
            <a:pPr lvl="0"/>
            <a:r>
              <a:rPr lang="en-US" dirty="0"/>
              <a:t>Meat-lovers </a:t>
            </a:r>
            <a:r>
              <a:rPr lang="en-US" dirty="0" smtClean="0"/>
              <a:t>dishes</a:t>
            </a:r>
          </a:p>
          <a:p>
            <a:pPr lvl="0"/>
            <a:r>
              <a:rPr lang="en-US" dirty="0" smtClean="0"/>
              <a:t>Desserts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863" y="2667000"/>
            <a:ext cx="5499937" cy="3620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58396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Dancing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Experienced dance leaders</a:t>
            </a:r>
          </a:p>
          <a:p>
            <a:pPr lvl="0"/>
            <a:r>
              <a:rPr lang="en-US" dirty="0" smtClean="0"/>
              <a:t>Country, pop, and hip-hop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457" y="2561589"/>
            <a:ext cx="5371343" cy="3579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37258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 Design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Invitation graphics</a:t>
            </a:r>
          </a:p>
          <a:p>
            <a:pPr lvl="0"/>
            <a:r>
              <a:rPr lang="en-US" dirty="0" smtClean="0"/>
              <a:t>Signs</a:t>
            </a:r>
          </a:p>
          <a:p>
            <a:pPr lvl="0"/>
            <a:r>
              <a:rPr lang="en-US" dirty="0" smtClean="0"/>
              <a:t>Banners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374" y="2438400"/>
            <a:ext cx="5429426" cy="34929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84219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Individual limousines</a:t>
            </a:r>
          </a:p>
          <a:p>
            <a:pPr lvl="0"/>
            <a:r>
              <a:rPr lang="en-US" dirty="0" smtClean="0"/>
              <a:t>Group buses for 6 – 50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805" y="2438400"/>
            <a:ext cx="5304995" cy="35394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22428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Medical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CPR certified staff</a:t>
            </a:r>
          </a:p>
          <a:p>
            <a:pPr lvl="0"/>
            <a:r>
              <a:rPr lang="en-US" dirty="0" smtClean="0"/>
              <a:t>Onsite portable defibrillators</a:t>
            </a:r>
          </a:p>
          <a:p>
            <a:pPr lvl="0"/>
            <a:r>
              <a:rPr lang="en-US" dirty="0" smtClean="0"/>
              <a:t>Other equipment provided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2070" y1="78906" x2="99902" y2="77344"/>
                        <a14:foregroundMark x1="72754" y1="85938" x2="99902" y2="91992"/>
                        <a14:foregroundMark x1="3418" y1="96973" x2="42773" y2="95117"/>
                        <a14:foregroundMark x1="11230" y1="93848" x2="195" y2="91602"/>
                        <a14:foregroundMark x1="11035" y1="91602" x2="0" y2="890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803" y="1770803"/>
            <a:ext cx="5087197" cy="508719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3460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79</TotalTime>
  <Words>62</Words>
  <Application>Microsoft Office PowerPoint</Application>
  <PresentationFormat>On-screen Show (4:3)</PresentationFormat>
  <Paragraphs>23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Gill Sans MT</vt:lpstr>
      <vt:lpstr>Wingdings 2</vt:lpstr>
      <vt:lpstr>Dividend</vt:lpstr>
      <vt:lpstr>Universal Corporate Events</vt:lpstr>
      <vt:lpstr>Catering</vt:lpstr>
      <vt:lpstr>Line Dancing</vt:lpstr>
      <vt:lpstr>Graphic Design</vt:lpstr>
      <vt:lpstr>Transportation</vt:lpstr>
      <vt:lpstr>Emergency Medical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Corporate Events</dc:title>
  <dc:creator/>
  <cp:lastModifiedBy>Alec</cp:lastModifiedBy>
  <cp:revision>15</cp:revision>
  <dcterms:created xsi:type="dcterms:W3CDTF">2012-12-01T21:31:58Z</dcterms:created>
  <dcterms:modified xsi:type="dcterms:W3CDTF">2016-06-01T22:55:58Z</dcterms:modified>
  <cp:contentStatus/>
</cp:coreProperties>
</file>