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82" autoAdjust="0"/>
    <p:restoredTop sz="94660" autoAdjust="0"/>
  </p:normalViewPr>
  <p:slideViewPr>
    <p:cSldViewPr>
      <p:cViewPr varScale="1">
        <p:scale>
          <a:sx n="74" d="100"/>
          <a:sy n="74" d="100"/>
        </p:scale>
        <p:origin x="3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B2808-99F2-4302-A0E8-647270289CA4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F6157-33D8-48CA-BEB2-B25B73AE6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68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0E0D3-ED23-43AF-B4D3-AB2A7F1666B2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F33C6-8F70-4F0F-B4F1-0331774DC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9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751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67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71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12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99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703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876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65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875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3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F50502-3AA8-49E2-9DAD-01BF11DD881C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0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Blue Jean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And I helped!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697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600" dirty="0" smtClean="0"/>
              <a:t>Lawn care</a:t>
            </a:r>
          </a:p>
          <a:p>
            <a:r>
              <a:rPr lang="en-US" spc="-150" dirty="0" smtClean="0"/>
              <a:t>Edible gardens</a:t>
            </a:r>
          </a:p>
          <a:p>
            <a:r>
              <a:rPr lang="en-US" spc="-300" dirty="0" smtClean="0"/>
              <a:t>New plantings</a:t>
            </a:r>
          </a:p>
          <a:p>
            <a:r>
              <a:rPr lang="en-US" spc="-150" dirty="0" smtClean="0"/>
              <a:t>Gazebos</a:t>
            </a:r>
            <a:endParaRPr lang="en-US" spc="-150" dirty="0"/>
          </a:p>
        </p:txBody>
      </p:sp>
    </p:spTree>
    <p:extLst>
      <p:ext uri="{BB962C8B-B14F-4D97-AF65-F5344CB8AC3E}">
        <p14:creationId xmlns:p14="http://schemas.microsoft.com/office/powerpoint/2010/main" val="2076646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Jean Landscaping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I helped!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49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</a:t>
            </a:r>
          </a:p>
          <a:p>
            <a:pPr lvl="1">
              <a:lnSpc>
                <a:spcPct val="300000"/>
              </a:lnSpc>
            </a:pPr>
            <a:r>
              <a:rPr lang="en-US" dirty="0" smtClean="0"/>
              <a:t>Additional labor</a:t>
            </a:r>
          </a:p>
          <a:p>
            <a:pPr lvl="1">
              <a:lnSpc>
                <a:spcPct val="300000"/>
              </a:lnSpc>
            </a:pPr>
            <a:r>
              <a:rPr lang="en-US" dirty="0" smtClean="0"/>
              <a:t>Customer onsite</a:t>
            </a:r>
          </a:p>
          <a:p>
            <a:pPr lvl="1">
              <a:lnSpc>
                <a:spcPct val="300000"/>
              </a:lnSpc>
            </a:pPr>
            <a:r>
              <a:rPr lang="en-US" dirty="0" smtClean="0"/>
              <a:t>Committed customer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</a:t>
            </a:r>
          </a:p>
          <a:p>
            <a:pPr lvl="1"/>
            <a:r>
              <a:rPr lang="en-US" dirty="0" smtClean="0"/>
              <a:t>MONEY SAVINGS</a:t>
            </a:r>
          </a:p>
          <a:p>
            <a:pPr lvl="1"/>
            <a:r>
              <a:rPr lang="en-US" dirty="0" smtClean="0"/>
              <a:t>SENSE OF OWNERSHIP</a:t>
            </a:r>
          </a:p>
          <a:p>
            <a:pPr lvl="1"/>
            <a:r>
              <a:rPr lang="en-US" dirty="0" smtClean="0"/>
              <a:t>Exercise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72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Also Provide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en-US" dirty="0" smtClean="0"/>
              <a:t>Accident insurance</a:t>
            </a:r>
          </a:p>
          <a:p>
            <a:pPr algn="r"/>
            <a:r>
              <a:rPr lang="en-US" dirty="0" smtClean="0"/>
              <a:t>Necessary Tools</a:t>
            </a:r>
          </a:p>
          <a:p>
            <a:pPr algn="r"/>
            <a:r>
              <a:rPr lang="en-US" dirty="0"/>
              <a:t>Dumpster and take-away </a:t>
            </a:r>
            <a:r>
              <a:rPr lang="en-US" dirty="0" smtClean="0"/>
              <a:t>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38531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1735</TotalTime>
  <Words>48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Corbel</vt:lpstr>
      <vt:lpstr>Wingdings 2</vt:lpstr>
      <vt:lpstr>Frame</vt:lpstr>
      <vt:lpstr>Blue Jean Landscaping</vt:lpstr>
      <vt:lpstr>Services</vt:lpstr>
      <vt:lpstr>Blue Jean Landscaping</vt:lpstr>
      <vt:lpstr>Benefits</vt:lpstr>
      <vt:lpstr>We Also Provide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30</cp:revision>
  <dcterms:created xsi:type="dcterms:W3CDTF">2009-11-20T01:03:50Z</dcterms:created>
  <dcterms:modified xsi:type="dcterms:W3CDTF">2012-12-01T20:50:13Z</dcterms:modified>
</cp:coreProperties>
</file>