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6" autoAdjust="0"/>
    <p:restoredTop sz="94660" autoAdjust="0"/>
  </p:normalViewPr>
  <p:slideViewPr>
    <p:cSldViewPr>
      <p:cViewPr varScale="1">
        <p:scale>
          <a:sx n="93" d="100"/>
          <a:sy n="93" d="100"/>
        </p:scale>
        <p:origin x="59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9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2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30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5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1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97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00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7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07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4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1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48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1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3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6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2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iJams Music Distribution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Be the star you know you are!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09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CD duplication on demand</a:t>
            </a:r>
          </a:p>
          <a:p>
            <a:r>
              <a:rPr lang="en-US" smtClean="0"/>
              <a:t>Jewel case insert printing</a:t>
            </a:r>
          </a:p>
          <a:p>
            <a:r>
              <a:rPr lang="en-US" smtClean="0"/>
              <a:t>Full service online sales</a:t>
            </a:r>
          </a:p>
          <a:p>
            <a:r>
              <a:rPr lang="en-US" smtClean="0"/>
              <a:t>Downloadable MP3 distribution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17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Packaging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CD labeling</a:t>
            </a:r>
          </a:p>
          <a:p>
            <a:pPr lvl="1"/>
            <a:r>
              <a:rPr lang="en-US" smtClean="0"/>
              <a:t>Full color</a:t>
            </a:r>
          </a:p>
          <a:p>
            <a:pPr lvl="1"/>
            <a:r>
              <a:rPr lang="en-US" smtClean="0"/>
              <a:t>Laser etching</a:t>
            </a:r>
          </a:p>
          <a:p>
            <a:r>
              <a:rPr lang="en-US" smtClean="0"/>
              <a:t>Jewel case</a:t>
            </a:r>
          </a:p>
          <a:p>
            <a:pPr lvl="1"/>
            <a:r>
              <a:rPr lang="en-US" smtClean="0"/>
              <a:t>Back and spine of case</a:t>
            </a:r>
          </a:p>
          <a:p>
            <a:pPr lvl="1"/>
            <a:r>
              <a:rPr lang="en-US" smtClean="0"/>
              <a:t>Insert</a:t>
            </a:r>
          </a:p>
          <a:p>
            <a:pPr lvl="2"/>
            <a:r>
              <a:rPr lang="en-US" smtClean="0"/>
              <a:t>Single sheet</a:t>
            </a:r>
          </a:p>
          <a:p>
            <a:pPr lvl="2"/>
            <a:r>
              <a:rPr lang="en-US" smtClean="0"/>
              <a:t>Up to 10 page booklet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50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 of our brief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1383</TotalTime>
  <Words>58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iJams Music Distribution</vt:lpstr>
      <vt:lpstr>Our Services</vt:lpstr>
      <vt:lpstr>Packaging Options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15</cp:revision>
  <dcterms:created xsi:type="dcterms:W3CDTF">2009-11-20T01:03:50Z</dcterms:created>
  <dcterms:modified xsi:type="dcterms:W3CDTF">2015-11-22T16:42:18Z</dcterms:modified>
</cp:coreProperties>
</file>