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79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6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6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0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0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5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51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7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42D0AB6-E267-403B-8586-0C8EEDC10B1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48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Kids </a:t>
            </a:r>
            <a:r>
              <a:rPr lang="en-US" smtClean="0"/>
              <a:t>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3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College Application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212" y="2222500"/>
            <a:ext cx="5457576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988343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Leadership Skills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817" y="2222500"/>
            <a:ext cx="2594366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9852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Sense of Accomplishment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18" y="2222500"/>
            <a:ext cx="3636963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159038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83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20</TotalTime>
  <Words>23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Trebuchet MS</vt:lpstr>
      <vt:lpstr>Wingdings 2</vt:lpstr>
      <vt:lpstr>Quotable</vt:lpstr>
      <vt:lpstr>Kids for Change</vt:lpstr>
      <vt:lpstr>College Application</vt:lpstr>
      <vt:lpstr>Leadership Skills</vt:lpstr>
      <vt:lpstr>Sense of Accomplishment</vt:lpstr>
      <vt:lpstr>Kids for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10</cp:revision>
  <dcterms:created xsi:type="dcterms:W3CDTF">2012-11-25T17:10:36Z</dcterms:created>
  <dcterms:modified xsi:type="dcterms:W3CDTF">2015-12-07T13:40:04Z</dcterms:modified>
</cp:coreProperties>
</file>