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9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791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0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326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60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140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32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08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66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18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0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26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B8A42B6-1C76-4BB0-A346-F392913D065D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C45F175-BD2E-4A15-9EA6-2A583024DAC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60526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/>
              <a:t>Green Clean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smtClean="0"/>
              <a:t>Twilight Hollow Bank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Objectives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Establish a $100,000 Line of Credit</a:t>
            </a:r>
          </a:p>
          <a:p>
            <a:pPr lvl="0"/>
            <a:r>
              <a:rPr lang="en-US" dirty="0" smtClean="0"/>
              <a:t>Obtain a $350,000 SBA Loan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Our Expansion Plan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Hire 12 additional employees</a:t>
            </a:r>
            <a:endParaRPr lang="en-US" dirty="0" smtClean="0"/>
          </a:p>
          <a:p>
            <a:pPr lvl="0"/>
            <a:r>
              <a:rPr lang="en-US" dirty="0" smtClean="0"/>
              <a:t>Purchase </a:t>
            </a:r>
            <a:r>
              <a:rPr lang="en-US" dirty="0" smtClean="0"/>
              <a:t>six additional trucks</a:t>
            </a:r>
            <a:endParaRPr lang="en-US" dirty="0" smtClean="0"/>
          </a:p>
          <a:p>
            <a:pPr lvl="0"/>
            <a:r>
              <a:rPr lang="en-US" dirty="0" smtClean="0"/>
              <a:t>Train staff on </a:t>
            </a:r>
            <a:r>
              <a:rPr lang="en-US" dirty="0" smtClean="0"/>
              <a:t>environmentally friendly cleaning supplies and techniques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95</TotalTime>
  <Words>40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Gill Sans MT</vt:lpstr>
      <vt:lpstr>Wingdings 2</vt:lpstr>
      <vt:lpstr>Dividend</vt:lpstr>
      <vt:lpstr>Green Clean</vt:lpstr>
      <vt:lpstr>Our Objectives</vt:lpstr>
      <vt:lpstr>Our Expansion Plan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Clean</dc:title>
  <dc:creator>*</dc:creator>
  <cp:lastModifiedBy>Alec</cp:lastModifiedBy>
  <cp:revision>6</cp:revision>
  <dcterms:created xsi:type="dcterms:W3CDTF">2006-12-24T16:14:55Z</dcterms:created>
  <dcterms:modified xsi:type="dcterms:W3CDTF">2016-04-23T19:54:30Z</dcterms:modified>
</cp:coreProperties>
</file>