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50" d="100"/>
          <a:sy n="50" d="100"/>
        </p:scale>
        <p:origin x="48" y="6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C23D1FD5-468D-469A-913C-7150BFA38DC6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142C7-7DDB-453A-8D05-CA938BD92F7C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0" y="-1"/>
            <a:ext cx="9144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50205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1FD5-468D-469A-913C-7150BFA38DC6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142C7-7DDB-453A-8D05-CA938BD92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140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1FD5-468D-469A-913C-7150BFA38DC6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142C7-7DDB-453A-8D05-CA938BD92F7C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5050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1FD5-468D-469A-913C-7150BFA38DC6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142C7-7DDB-453A-8D05-CA938BD92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402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1FD5-468D-469A-913C-7150BFA38DC6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142C7-7DDB-453A-8D05-CA938BD92F7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-1"/>
            <a:ext cx="9144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2" name="Straight Connector 11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3774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1FD5-468D-469A-913C-7150BFA38DC6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142C7-7DDB-453A-8D05-CA938BD92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476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1FD5-468D-469A-913C-7150BFA38DC6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142C7-7DDB-453A-8D05-CA938BD92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704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1FD5-468D-469A-913C-7150BFA38DC6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142C7-7DDB-453A-8D05-CA938BD92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373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1FD5-468D-469A-913C-7150BFA38DC6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142C7-7DDB-453A-8D05-CA938BD92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872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1FD5-468D-469A-913C-7150BFA38DC6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142C7-7DDB-453A-8D05-CA938BD92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325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1FD5-468D-469A-913C-7150BFA38DC6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142C7-7DDB-453A-8D05-CA938BD92F7C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5825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C23D1FD5-468D-469A-913C-7150BFA38DC6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158142C7-7DDB-453A-8D05-CA938BD92F7C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727303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Kids for Change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Diversity Festival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8063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Entertainment Schedule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5233016"/>
              </p:ext>
            </p:extLst>
          </p:nvPr>
        </p:nvGraphicFramePr>
        <p:xfrm>
          <a:off x="221767" y="2286000"/>
          <a:ext cx="8700466" cy="1651000"/>
        </p:xfrm>
        <a:graphic>
          <a:graphicData uri="http://schemas.openxmlformats.org/drawingml/2006/table">
            <a:tbl>
              <a:tblPr firstRow="1" firstCol="1" bandRow="1">
                <a:tableStyleId>{85BE263C-DBD7-4A20-BB59-AAB30ACAA65A}</a:tableStyleId>
              </a:tblPr>
              <a:tblGrid>
                <a:gridCol w="13560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36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36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36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36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 – 11</a:t>
                      </a:r>
                      <a:endParaRPr lang="en-US" dirty="0"/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 – 12</a:t>
                      </a:r>
                      <a:endParaRPr lang="en-US" dirty="0"/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 – 1</a:t>
                      </a:r>
                      <a:endParaRPr lang="en-US" dirty="0"/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 – 2</a:t>
                      </a:r>
                      <a:endParaRPr lang="en-US" dirty="0"/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North Stage</a:t>
                      </a:r>
                      <a:endParaRPr lang="en-US" b="0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Alexander’s </a:t>
                      </a:r>
                      <a:r>
                        <a:rPr lang="en-US" dirty="0" err="1" smtClean="0"/>
                        <a:t>Allstars</a:t>
                      </a:r>
                      <a:endParaRPr lang="en-US" dirty="0"/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Central Middle </a:t>
                      </a:r>
                      <a:r>
                        <a:rPr lang="en-US" dirty="0" err="1" smtClean="0"/>
                        <a:t>Cloggers</a:t>
                      </a:r>
                      <a:endParaRPr lang="en-US" dirty="0"/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Mr. </a:t>
                      </a:r>
                      <a:r>
                        <a:rPr lang="en-US" dirty="0" err="1" smtClean="0"/>
                        <a:t>Pamuk’s</a:t>
                      </a:r>
                      <a:r>
                        <a:rPr lang="en-US" dirty="0" smtClean="0"/>
                        <a:t> Puppets</a:t>
                      </a:r>
                      <a:endParaRPr lang="en-US" dirty="0"/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The Amazing Yousef</a:t>
                      </a:r>
                      <a:endParaRPr lang="en-US" dirty="0"/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South Stage</a:t>
                      </a:r>
                      <a:endParaRPr lang="en-US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Butter Carving</a:t>
                      </a:r>
                      <a:endParaRPr lang="en-US" dirty="0"/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Native Dance</a:t>
                      </a:r>
                      <a:endParaRPr lang="en-US" dirty="0"/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World Music</a:t>
                      </a:r>
                      <a:endParaRPr lang="en-US" dirty="0"/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Animals of the World</a:t>
                      </a:r>
                      <a:endParaRPr lang="en-US" dirty="0"/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4050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Demonstration Tents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1311340"/>
              </p:ext>
            </p:extLst>
          </p:nvPr>
        </p:nvGraphicFramePr>
        <p:xfrm>
          <a:off x="377921" y="2226042"/>
          <a:ext cx="8388157" cy="43393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17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11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917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917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9176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81470">
                <a:tc rowSpan="2"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Tent</a:t>
                      </a:r>
                      <a:endParaRPr lang="en-US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Demonstrations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8527"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Food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Music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Dance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31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/>
                        <a:t>Mexico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Tamales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Mariachi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Concheros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831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/>
                        <a:t>Cameroon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Ndol</a:t>
                      </a:r>
                      <a:r>
                        <a:rPr lang="en-US" dirty="0" err="1" smtClean="0">
                          <a:latin typeface="Tw Cen MT" panose="020B0602020104020603" pitchFamily="34" charset="0"/>
                        </a:rPr>
                        <a:t>é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Makossa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Luma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831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/>
                        <a:t>India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Pesarattu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Filmi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Rabindra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Nritya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Natya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2548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4825F1AF-8DBC-4E3D-9F3D-688338DA83F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155</TotalTime>
  <Words>66</Words>
  <Application>Microsoft Office PowerPoint</Application>
  <PresentationFormat>On-screen Show (4:3)</PresentationFormat>
  <Paragraphs>35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Tw Cen MT</vt:lpstr>
      <vt:lpstr>Tw Cen MT Condensed</vt:lpstr>
      <vt:lpstr>Wingdings 3</vt:lpstr>
      <vt:lpstr>Integral</vt:lpstr>
      <vt:lpstr>Kids for Change</vt:lpstr>
      <vt:lpstr>Entertainment Schedule</vt:lpstr>
      <vt:lpstr>Demonstration Tents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Kids for Change</dc:title>
  <dc:creator>Alec</dc:creator>
  <cp:lastModifiedBy>Alec</cp:lastModifiedBy>
  <cp:revision>13</cp:revision>
  <dcterms:created xsi:type="dcterms:W3CDTF">2013-01-28T22:32:00Z</dcterms:created>
  <dcterms:modified xsi:type="dcterms:W3CDTF">2016-05-02T18:10:02Z</dcterms:modified>
</cp:coreProperties>
</file>