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3" r:id="rId1"/>
  </p:sldMasterIdLst>
  <p:sldIdLst>
    <p:sldId id="257" r:id="rId2"/>
    <p:sldId id="258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94434" autoAdjust="0"/>
  </p:normalViewPr>
  <p:slideViewPr>
    <p:cSldViewPr snapToGrid="0">
      <p:cViewPr varScale="1">
        <p:scale>
          <a:sx n="86" d="100"/>
          <a:sy n="86" d="100"/>
        </p:scale>
        <p:origin x="546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4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593717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0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84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D3A6-6966-4406-B5FF-176AC17F03B1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ACE2-C4E8-4453-9BB9-EF34CF265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99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31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4365168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0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52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03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11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56660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62929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578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Universal Corporate Events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smtClean="0"/>
              <a:t>Your Safety is in Our Hands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26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Transportation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Bus</a:t>
            </a:r>
          </a:p>
          <a:p>
            <a:pPr lvl="0"/>
            <a:r>
              <a:rPr lang="en-US" smtClean="0"/>
              <a:t>Limousine</a:t>
            </a:r>
          </a:p>
          <a:p>
            <a:pPr lvl="0"/>
            <a:r>
              <a:rPr lang="en-US" smtClean="0"/>
              <a:t>Ferry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126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By Bus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Seats 60</a:t>
            </a:r>
          </a:p>
          <a:p>
            <a:pPr lvl="0"/>
            <a:r>
              <a:rPr lang="en-US" smtClean="0"/>
              <a:t>Personal headrest televisions</a:t>
            </a:r>
          </a:p>
          <a:p>
            <a:pPr lvl="0"/>
            <a:r>
              <a:rPr lang="en-US" smtClean="0"/>
              <a:t>Bathroom with hot water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2242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By Limo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Seats 6</a:t>
            </a:r>
          </a:p>
          <a:p>
            <a:pPr lvl="0"/>
            <a:r>
              <a:rPr lang="en-US" smtClean="0"/>
              <a:t>Privacy glass</a:t>
            </a:r>
          </a:p>
          <a:p>
            <a:pPr lvl="0"/>
            <a:r>
              <a:rPr lang="en-US" smtClean="0"/>
              <a:t>Moon roof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111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By Ferry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Life preservers</a:t>
            </a:r>
          </a:p>
          <a:p>
            <a:pPr lvl="0"/>
            <a:r>
              <a:rPr lang="en-US" smtClean="0"/>
              <a:t>Emergency dinghy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909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31</TotalTime>
  <Words>38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Franklin Gothic Book</vt:lpstr>
      <vt:lpstr>Crop</vt:lpstr>
      <vt:lpstr>Universal Corporate Events</vt:lpstr>
      <vt:lpstr>Transportation</vt:lpstr>
      <vt:lpstr>By Bus</vt:lpstr>
      <vt:lpstr>By Limo</vt:lpstr>
      <vt:lpstr>By Ferry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>Alec</dc:creator>
  <cp:lastModifiedBy>Alec</cp:lastModifiedBy>
  <cp:revision>9</cp:revision>
  <dcterms:created xsi:type="dcterms:W3CDTF">2012-12-01T21:31:58Z</dcterms:created>
  <dcterms:modified xsi:type="dcterms:W3CDTF">2015-12-03T17:48:58Z</dcterms:modified>
</cp:coreProperties>
</file>