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nji" initials="B" lastIdx="6" clrIdx="0">
    <p:extLst>
      <p:ext uri="{19B8F6BF-5375-455C-9EA6-DF929625EA0E}">
        <p15:presenceInfo xmlns:p15="http://schemas.microsoft.com/office/powerpoint/2012/main" userId="Benji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636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6-05-20T13:48:54.044" idx="4">
    <p:pos x="10" y="10"/>
    <p:text>Please change the theme. This one is pretty boring.</p:text>
    <p:extLst>
      <p:ext uri="{C676402C-5697-4E1C-873F-D02D1690AC5C}">
        <p15:threadingInfo xmlns:p15="http://schemas.microsoft.com/office/powerpoint/2012/main" timeZoneBias="240"/>
      </p:ext>
    </p:extLst>
  </p:cm>
  <p:cm authorId="1" dt="2016-05-20T13:49:04.995" idx="5">
    <p:pos x="1162" y="2671"/>
    <p:text>This is spelled wrong.</p:text>
    <p:extLst>
      <p:ext uri="{C676402C-5697-4E1C-873F-D02D1690AC5C}">
        <p15:threadingInfo xmlns:p15="http://schemas.microsoft.com/office/powerpoint/2012/main" timeZoneBias="24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6-05-20T13:49:20.158" idx="6">
    <p:pos x="2487" y="628"/>
    <p:text>This is my favorite of the 3!</p:text>
    <p:extLst>
      <p:ext uri="{C676402C-5697-4E1C-873F-D02D1690AC5C}">
        <p15:threadingInfo xmlns:p15="http://schemas.microsoft.com/office/powerpoint/2012/main" timeZoneBias="24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2628" y="770467"/>
            <a:ext cx="8086725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000" spc="-120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0634" y="4198409"/>
            <a:ext cx="6921151" cy="1645920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rgbClr val="262626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75000"/>
                  </a:srgbClr>
                </a:solidFill>
              </a:defRPr>
            </a:lvl1pPr>
          </a:lstStyle>
          <a:p>
            <a:fld id="{ECBA9BDD-A960-4C58-B472-45EDB585CB7C}" type="datetimeFigureOut">
              <a:rPr lang="en-US" smtClean="0"/>
              <a:t>5/20/2016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75000"/>
                  </a:srgb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085A451A-30BF-40B9-9E2E-493BAAA29A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2611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A9BDD-A960-4C58-B472-45EDB585CB7C}" type="datetimeFigureOut">
              <a:rPr lang="en-US" smtClean="0"/>
              <a:t>5/20/2016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A451A-30BF-40B9-9E2E-493BAAA29A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685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7963" y="695325"/>
            <a:ext cx="1971675" cy="4800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644" y="714376"/>
            <a:ext cx="5800725" cy="54006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A9BDD-A960-4C58-B472-45EDB585CB7C}" type="datetimeFigureOut">
              <a:rPr lang="en-US" smtClean="0"/>
              <a:t>5/20/2016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A451A-30BF-40B9-9E2E-493BAAA29A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7075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A9BDD-A960-4C58-B472-45EDB585CB7C}" type="datetimeFigureOut">
              <a:rPr lang="en-US" smtClean="0"/>
              <a:t>5/20/2016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A451A-30BF-40B9-9E2E-493BAAA29A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1604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628" y="767419"/>
            <a:ext cx="8085582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000" b="0" baseline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0634" y="4187275"/>
            <a:ext cx="6919722" cy="1645920"/>
          </a:xfrm>
        </p:spPr>
        <p:txBody>
          <a:bodyPr anchor="t">
            <a:normAutofit/>
          </a:bodyPr>
          <a:lstStyle>
            <a:lvl1pPr marL="0" indent="0"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A9BDD-A960-4C58-B472-45EDB585CB7C}" type="datetimeFigureOut">
              <a:rPr lang="en-US" smtClean="0"/>
              <a:t>5/20/2016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A451A-30BF-40B9-9E2E-493BAAA29A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6476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7492" y="1993392"/>
            <a:ext cx="3806190" cy="3767328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7738" y="1993392"/>
            <a:ext cx="3806190" cy="3767328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A9BDD-A960-4C58-B472-45EDB585CB7C}" type="datetimeFigureOut">
              <a:rPr lang="en-US" smtClean="0"/>
              <a:t>5/20/2016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A451A-30BF-40B9-9E2E-493BAAA29A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431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7492" y="2032000"/>
            <a:ext cx="3806190" cy="72340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7492" y="2736150"/>
            <a:ext cx="3806190" cy="32004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66310" y="2029968"/>
            <a:ext cx="3806190" cy="722376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66310" y="2734056"/>
            <a:ext cx="3806190" cy="32004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A9BDD-A960-4C58-B472-45EDB585CB7C}" type="datetimeFigureOut">
              <a:rPr lang="en-US" smtClean="0"/>
              <a:t>5/20/2016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A451A-30BF-40B9-9E2E-493BAAA29A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3576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A9BDD-A960-4C58-B472-45EDB585CB7C}" type="datetimeFigureOut">
              <a:rPr lang="en-US" smtClean="0"/>
              <a:t>5/20/2016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A451A-30BF-40B9-9E2E-493BAAA29A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575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A9BDD-A960-4C58-B472-45EDB585CB7C}" type="datetimeFigureOut">
              <a:rPr lang="en-US" smtClean="0"/>
              <a:t>5/20/2016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A451A-30BF-40B9-9E2E-493BAAA29A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2345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715000" y="0"/>
            <a:ext cx="3429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6196053" y="542282"/>
            <a:ext cx="253746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36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762000"/>
            <a:ext cx="4572000" cy="4572000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06987" y="2511813"/>
            <a:ext cx="254889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500">
                <a:solidFill>
                  <a:srgbClr val="40404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A9BDD-A960-4C58-B472-45EDB585CB7C}" type="datetimeFigureOut">
              <a:rPr lang="en-US" smtClean="0"/>
              <a:t>5/20/2016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085A451A-30BF-40B9-9E2E-493BAAA29A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3004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6918" y="5418668"/>
            <a:ext cx="8085582" cy="613283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9144000" cy="5330952"/>
          </a:xfrm>
          <a:solidFill>
            <a:schemeClr val="accent1">
              <a:lumMod val="20000"/>
              <a:lumOff val="80000"/>
            </a:schemeClr>
          </a:solid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rgbClr val="4D4D4D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7492" y="5909735"/>
            <a:ext cx="6922008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1200"/>
              </a:spcBef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75000"/>
                  </a:srgbClr>
                </a:solidFill>
              </a:defRPr>
            </a:lvl1pPr>
          </a:lstStyle>
          <a:p>
            <a:fld id="{ECBA9BDD-A960-4C58-B472-45EDB585CB7C}" type="datetimeFigureOut">
              <a:rPr lang="en-US" smtClean="0"/>
              <a:t>5/20/2016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75000"/>
                  </a:srgb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085A451A-30BF-40B9-9E2E-493BAAA29A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3826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2919" y="499533"/>
            <a:ext cx="8079581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7206" y="1993393"/>
            <a:ext cx="8065294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4350" y="6412447"/>
            <a:ext cx="30861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alpha val="75000"/>
                  </a:schemeClr>
                </a:solidFill>
              </a:defRPr>
            </a:lvl1pPr>
          </a:lstStyle>
          <a:p>
            <a:fld id="{ECBA9BDD-A960-4C58-B472-45EDB585CB7C}" type="datetimeFigureOut">
              <a:rPr lang="en-US" smtClean="0"/>
              <a:t>5/20/2016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4350" y="6554697"/>
            <a:ext cx="37719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 cap="all" baseline="0">
                <a:solidFill>
                  <a:schemeClr val="tx1">
                    <a:alpha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41193" y="5829748"/>
            <a:ext cx="2194560" cy="1397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0" b="0">
                <a:ln>
                  <a:noFill/>
                </a:ln>
                <a:solidFill>
                  <a:schemeClr val="accent1">
                    <a:alpha val="20000"/>
                  </a:schemeClr>
                </a:solidFill>
                <a:latin typeface="+mj-lt"/>
              </a:defRPr>
            </a:lvl1pPr>
          </a:lstStyle>
          <a:p>
            <a:fld id="{085A451A-30BF-40B9-9E2E-493BAAA29A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9916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kern="1200" spc="-12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85000"/>
        </a:lnSpc>
        <a:spcBef>
          <a:spcPts val="13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274320" indent="-3429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48640" indent="-54864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0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822960" indent="-82296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097280" indent="-109728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Stormy’s BBQ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Recipees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37105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Carolina Sauce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 anchor="t">
            <a:normAutofit fontScale="77500" lnSpcReduction="20000"/>
          </a:bodyPr>
          <a:lstStyle/>
          <a:p>
            <a:r>
              <a:rPr lang="en-US" dirty="0" smtClean="0"/>
              <a:t>1 cup mustard</a:t>
            </a:r>
          </a:p>
          <a:p>
            <a:r>
              <a:rPr lang="en-US" dirty="0" smtClean="0"/>
              <a:t>½ cup sugar</a:t>
            </a:r>
          </a:p>
          <a:p>
            <a:r>
              <a:rPr lang="en-US" dirty="0" smtClean="0"/>
              <a:t>¼ cup brown sugar</a:t>
            </a:r>
          </a:p>
          <a:p>
            <a:r>
              <a:rPr lang="en-US" dirty="0" smtClean="0"/>
              <a:t>¾ cup vinegar</a:t>
            </a:r>
          </a:p>
          <a:p>
            <a:r>
              <a:rPr lang="en-US" dirty="0" smtClean="0"/>
              <a:t>¼ cup water</a:t>
            </a:r>
          </a:p>
          <a:p>
            <a:r>
              <a:rPr lang="en-US" dirty="0" smtClean="0"/>
              <a:t>24 tablespoons chili powder</a:t>
            </a:r>
          </a:p>
          <a:p>
            <a:r>
              <a:rPr lang="en-US" dirty="0" smtClean="0"/>
              <a:t>2 </a:t>
            </a:r>
            <a:r>
              <a:rPr lang="en-US" dirty="0"/>
              <a:t>teaspoons black pepper</a:t>
            </a:r>
          </a:p>
          <a:p>
            <a:r>
              <a:rPr lang="en-US" dirty="0"/>
              <a:t>¼ teaspoon cayenne</a:t>
            </a:r>
          </a:p>
          <a:p>
            <a:r>
              <a:rPr lang="en-US" dirty="0"/>
              <a:t>½ teaspoon soy sauce</a:t>
            </a:r>
          </a:p>
          <a:p>
            <a:r>
              <a:rPr lang="en-US" dirty="0"/>
              <a:t>2 tablespoons butter</a:t>
            </a:r>
          </a:p>
          <a:p>
            <a:r>
              <a:rPr lang="en-US" dirty="0"/>
              <a:t>1 tablespoon liquid smoke</a:t>
            </a:r>
          </a:p>
          <a:p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 anchor="t">
            <a:normAutofit fontScale="77500" lnSpcReduction="20000"/>
          </a:bodyPr>
          <a:lstStyle/>
          <a:p>
            <a:r>
              <a:rPr lang="en-US" dirty="0"/>
              <a:t>Mix everything except soy, butter, and smoke</a:t>
            </a:r>
          </a:p>
          <a:p>
            <a:r>
              <a:rPr lang="en-US" dirty="0"/>
              <a:t>Simmer for 40 minutes</a:t>
            </a:r>
          </a:p>
          <a:p>
            <a:r>
              <a:rPr lang="en-US" dirty="0"/>
              <a:t>Stir in remaining ingredients</a:t>
            </a:r>
          </a:p>
          <a:p>
            <a:r>
              <a:rPr lang="en-US" dirty="0"/>
              <a:t>Simmer for 15 </a:t>
            </a:r>
            <a:r>
              <a:rPr lang="en-US" dirty="0" smtClean="0"/>
              <a:t>minutes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92218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Memphis Sauce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59" y="1817792"/>
            <a:ext cx="2347389" cy="4023360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342900" indent="-342900" defTabSz="45720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charset="2"/>
              <a:buChar char=""/>
            </a:pPr>
            <a:r>
              <a:rPr lang="en-US" sz="1700" dirty="0">
                <a:solidFill>
                  <a:schemeClr val="tx1"/>
                </a:solidFill>
              </a:rPr>
              <a:t>1 cup vinegar</a:t>
            </a:r>
          </a:p>
          <a:p>
            <a:pPr marL="342900" indent="-342900" defTabSz="45720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charset="2"/>
              <a:buChar char=""/>
            </a:pPr>
            <a:r>
              <a:rPr lang="en-US" sz="1700" dirty="0">
                <a:solidFill>
                  <a:schemeClr val="tx1"/>
                </a:solidFill>
              </a:rPr>
              <a:t>1 cup ketchup</a:t>
            </a:r>
          </a:p>
          <a:p>
            <a:pPr marL="342900" indent="-342900" defTabSz="45720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charset="2"/>
              <a:buChar char=""/>
            </a:pPr>
            <a:r>
              <a:rPr lang="en-US" sz="1700" dirty="0">
                <a:solidFill>
                  <a:schemeClr val="tx1"/>
                </a:solidFill>
              </a:rPr>
              <a:t>1/2 cup water</a:t>
            </a:r>
          </a:p>
          <a:p>
            <a:pPr marL="342900" indent="-342900" defTabSz="45720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charset="2"/>
              <a:buChar char=""/>
            </a:pPr>
            <a:r>
              <a:rPr lang="en-US" sz="1700" dirty="0">
                <a:solidFill>
                  <a:schemeClr val="tx1"/>
                </a:solidFill>
              </a:rPr>
              <a:t>1/4 cup chopped onion</a:t>
            </a:r>
          </a:p>
          <a:p>
            <a:pPr marL="342900" indent="-342900" defTabSz="45720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charset="2"/>
              <a:buChar char=""/>
            </a:pPr>
            <a:r>
              <a:rPr lang="en-US" sz="1700" dirty="0">
                <a:solidFill>
                  <a:schemeClr val="tx1"/>
                </a:solidFill>
              </a:rPr>
              <a:t>2 tablespoons minced garlic</a:t>
            </a:r>
          </a:p>
          <a:p>
            <a:pPr marL="342900" indent="-342900" defTabSz="45720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charset="2"/>
              <a:buChar char=""/>
            </a:pPr>
            <a:r>
              <a:rPr lang="en-US" sz="1700" dirty="0">
                <a:solidFill>
                  <a:schemeClr val="tx1"/>
                </a:solidFill>
              </a:rPr>
              <a:t>2 tablespoons melted butter</a:t>
            </a:r>
          </a:p>
          <a:p>
            <a:pPr marL="342900" indent="-342900" defTabSz="45720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charset="2"/>
              <a:buChar char=""/>
            </a:pPr>
            <a:r>
              <a:rPr lang="en-US" sz="1700" dirty="0">
                <a:solidFill>
                  <a:schemeClr val="tx1"/>
                </a:solidFill>
              </a:rPr>
              <a:t>2 tablespoons molasses</a:t>
            </a:r>
          </a:p>
          <a:p>
            <a:pPr marL="342900" indent="-342900" defTabSz="45720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charset="2"/>
              <a:buChar char=""/>
            </a:pPr>
            <a:r>
              <a:rPr lang="en-US" sz="1700" dirty="0">
                <a:solidFill>
                  <a:schemeClr val="tx1"/>
                </a:solidFill>
              </a:rPr>
              <a:t>2 tablespoons prepared mustard</a:t>
            </a:r>
          </a:p>
          <a:p>
            <a:pPr marL="342900" indent="-342900" defTabSz="45720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charset="2"/>
              <a:buChar char=""/>
            </a:pPr>
            <a:endParaRPr lang="en-US" sz="1700" dirty="0">
              <a:solidFill>
                <a:schemeClr val="tx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0045" y="1817792"/>
            <a:ext cx="2147736" cy="4051302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342900" indent="-342900" defTabSz="45720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charset="2"/>
              <a:buChar char=""/>
            </a:pPr>
            <a:r>
              <a:rPr lang="en-US" sz="1700" dirty="0" err="1">
                <a:solidFill>
                  <a:schemeClr val="tx1"/>
                </a:solidFill>
              </a:rPr>
              <a:t>Saute</a:t>
            </a:r>
            <a:r>
              <a:rPr lang="en-US" sz="1700" dirty="0">
                <a:solidFill>
                  <a:schemeClr val="tx1"/>
                </a:solidFill>
              </a:rPr>
              <a:t> butter, onion, and garlic</a:t>
            </a:r>
          </a:p>
          <a:p>
            <a:pPr marL="342900" indent="-342900" defTabSz="45720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charset="2"/>
              <a:buChar char=""/>
            </a:pPr>
            <a:r>
              <a:rPr lang="en-US" sz="1700" dirty="0">
                <a:solidFill>
                  <a:schemeClr val="tx1"/>
                </a:solidFill>
              </a:rPr>
              <a:t>Add remaining ingredients</a:t>
            </a:r>
          </a:p>
          <a:p>
            <a:pPr marL="342900" indent="-342900" defTabSz="45720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charset="2"/>
              <a:buChar char=""/>
            </a:pPr>
            <a:r>
              <a:rPr lang="en-US" sz="1700" dirty="0">
                <a:solidFill>
                  <a:schemeClr val="tx1"/>
                </a:solidFill>
              </a:rPr>
              <a:t>Simmer 300 minutes</a:t>
            </a:r>
          </a:p>
          <a:p>
            <a:pPr marL="342900" indent="-342900" defTabSz="45720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charset="2"/>
              <a:buChar char=""/>
            </a:pPr>
            <a:r>
              <a:rPr lang="en-US" sz="1700" dirty="0">
                <a:solidFill>
                  <a:schemeClr val="tx1"/>
                </a:solidFill>
              </a:rPr>
              <a:t>Cool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394616" y="1817792"/>
            <a:ext cx="3181162" cy="402336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342900" indent="-342900" defTabSz="45720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charset="2"/>
              <a:buChar char=""/>
            </a:lvl1pPr>
            <a:lvl2pPr marL="742950" indent="-285750" defTabSz="45720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charset="2"/>
              <a:buChar char=""/>
              <a:defRPr sz="1600"/>
            </a:lvl2pPr>
            <a:lvl3pPr marL="1143000" indent="-228600" defTabSz="45720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charset="2"/>
              <a:buChar char=""/>
              <a:defRPr sz="1400"/>
            </a:lvl3pPr>
            <a:lvl4pPr marL="1600200" indent="-228600" defTabSz="45720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charset="2"/>
              <a:buChar char=""/>
              <a:defRPr sz="1200"/>
            </a:lvl4pPr>
            <a:lvl5pPr marL="2057400" indent="-228600" defTabSz="45720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charset="2"/>
              <a:buChar char=""/>
              <a:defRPr sz="1200"/>
            </a:lvl5pPr>
            <a:lvl6pPr marL="2514600" indent="-228600" defTabSz="457200">
              <a:spcBef>
                <a:spcPct val="20000"/>
              </a:spcBef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 defTabSz="457200">
              <a:spcBef>
                <a:spcPct val="20000"/>
              </a:spcBef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 defTabSz="457200">
              <a:spcBef>
                <a:spcPct val="20000"/>
              </a:spcBef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 defTabSz="457200">
              <a:spcBef>
                <a:spcPct val="20000"/>
              </a:spcBef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r>
              <a:rPr lang="en-US" sz="1700" dirty="0"/>
              <a:t>2 tablespoons brown sugar</a:t>
            </a:r>
          </a:p>
          <a:p>
            <a:r>
              <a:rPr lang="en-US" sz="1700" dirty="0"/>
              <a:t>1 tablespoon Worcestershire</a:t>
            </a:r>
          </a:p>
          <a:p>
            <a:r>
              <a:rPr lang="en-US" sz="1700" dirty="0"/>
              <a:t>1 tablespoon paprika</a:t>
            </a:r>
          </a:p>
          <a:p>
            <a:r>
              <a:rPr lang="en-US" sz="1700" dirty="0"/>
              <a:t>1 tablespoon chili powder</a:t>
            </a:r>
          </a:p>
          <a:p>
            <a:r>
              <a:rPr lang="en-US" sz="1700" dirty="0"/>
              <a:t>2 teaspoons dried oregano</a:t>
            </a:r>
          </a:p>
          <a:p>
            <a:r>
              <a:rPr lang="en-US" sz="1700" dirty="0"/>
              <a:t>2 teaspoons dried thyme</a:t>
            </a:r>
          </a:p>
          <a:p>
            <a:r>
              <a:rPr lang="en-US" sz="1700" dirty="0"/>
              <a:t>1 teaspoon salt</a:t>
            </a:r>
          </a:p>
          <a:p>
            <a:r>
              <a:rPr lang="en-US" sz="1700" dirty="0"/>
              <a:t>1 teaspoon pepper</a:t>
            </a:r>
          </a:p>
        </p:txBody>
      </p:sp>
    </p:spTree>
    <p:extLst>
      <p:ext uri="{BB962C8B-B14F-4D97-AF65-F5344CB8AC3E}">
        <p14:creationId xmlns:p14="http://schemas.microsoft.com/office/powerpoint/2010/main" val="16725038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Memphis Sauce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 anchor="t"/>
          <a:lstStyle/>
          <a:p>
            <a:r>
              <a:rPr lang="en-US" dirty="0"/>
              <a:t>2 cups ketchup</a:t>
            </a:r>
          </a:p>
          <a:p>
            <a:r>
              <a:rPr lang="en-US" dirty="0"/>
              <a:t>½ cup water</a:t>
            </a:r>
          </a:p>
          <a:p>
            <a:r>
              <a:rPr lang="en-US" dirty="0"/>
              <a:t>1/3 cup vinegar</a:t>
            </a:r>
          </a:p>
          <a:p>
            <a:r>
              <a:rPr lang="en-US" dirty="0"/>
              <a:t>1/3 cup brown sugar</a:t>
            </a:r>
          </a:p>
          <a:p>
            <a:r>
              <a:rPr lang="en-US" dirty="0"/>
              <a:t>2 tablespoons mustard</a:t>
            </a:r>
          </a:p>
          <a:p>
            <a:r>
              <a:rPr lang="en-US" dirty="0"/>
              <a:t>1 tablespoon onion powder</a:t>
            </a:r>
          </a:p>
          <a:p>
            <a:r>
              <a:rPr lang="en-US" dirty="0"/>
              <a:t>1 tablespoon garlic powder</a:t>
            </a:r>
          </a:p>
          <a:p>
            <a:r>
              <a:rPr lang="en-US" dirty="0"/>
              <a:t>½ teaspoon </a:t>
            </a:r>
            <a:r>
              <a:rPr lang="en-US" dirty="0" smtClean="0"/>
              <a:t>cayenne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 anchor="t"/>
          <a:lstStyle/>
          <a:p>
            <a:r>
              <a:rPr lang="en-US" dirty="0"/>
              <a:t>Mix everything and simmer for 20 minutes</a:t>
            </a:r>
          </a:p>
          <a:p>
            <a:r>
              <a:rPr lang="en-US" dirty="0"/>
              <a:t>Cool and store, airtight, in refrigerator</a:t>
            </a:r>
          </a:p>
          <a:p>
            <a:r>
              <a:rPr lang="en-US" dirty="0"/>
              <a:t>Let sit for </a:t>
            </a:r>
            <a:r>
              <a:rPr lang="en-US" dirty="0" smtClean="0"/>
              <a:t>240 hours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2313507"/>
      </p:ext>
    </p:extLst>
  </p:cSld>
  <p:clrMapOvr>
    <a:masterClrMapping/>
  </p:clrMapOvr>
</p:sld>
</file>

<file path=ppt/theme/theme1.xml><?xml version="1.0" encoding="utf-8"?>
<a:theme xmlns:a="http://schemas.openxmlformats.org/drawingml/2006/main" name="Metropolitan">
  <a:themeElements>
    <a:clrScheme name="Metropolitan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Metropolitan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Metropolitan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tropolitan" id="{4C5440D6-04D2-4954-96CF-F251137069B2}" vid="{0941A018-FB9B-4401-A32C-7E04526866E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Metropolitan</Template>
  <TotalTime>13</TotalTime>
  <Words>185</Words>
  <Application>Microsoft Office PowerPoint</Application>
  <PresentationFormat>On-screen Show (4:3)</PresentationFormat>
  <Paragraphs>51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 Light</vt:lpstr>
      <vt:lpstr>Wingdings 2</vt:lpstr>
      <vt:lpstr>Metropolitan</vt:lpstr>
      <vt:lpstr>Stormy’s BBQ</vt:lpstr>
      <vt:lpstr>Carolina Sauce</vt:lpstr>
      <vt:lpstr>Memphis Sauce</vt:lpstr>
      <vt:lpstr>Memphis Sauce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Carol’s Carolina</dc:title>
  <dc:creator>Alec</dc:creator>
  <cp:lastModifiedBy>Benji</cp:lastModifiedBy>
  <cp:revision>8</cp:revision>
  <dcterms:created xsi:type="dcterms:W3CDTF">2013-02-17T19:15:31Z</dcterms:created>
  <dcterms:modified xsi:type="dcterms:W3CDTF">2016-05-20T17:49:29Z</dcterms:modified>
</cp:coreProperties>
</file>