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7" r:id="rId2"/>
    <p:sldId id="258" r:id="rId3"/>
    <p:sldId id="259" r:id="rId4"/>
    <p:sldId id="261" r:id="rId5"/>
    <p:sldId id="262" r:id="rId6"/>
    <p:sldId id="265" r:id="rId7"/>
    <p:sldId id="263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109" d="100"/>
          <a:sy n="109" d="100"/>
        </p:scale>
        <p:origin x="44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3664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5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19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D3A6-6966-4406-B5FF-176AC17F03B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CE2-C4E8-4453-9BB9-EF34CF265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93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2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936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6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67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8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9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99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4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Universal Corporate 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Your Event is in Our Hands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Specialties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Custom Catering</a:t>
            </a:r>
          </a:p>
          <a:p>
            <a:pPr lvl="0"/>
            <a:r>
              <a:rPr lang="en-US" smtClean="0"/>
              <a:t>Individual Transportation</a:t>
            </a:r>
          </a:p>
          <a:p>
            <a:pPr lvl="0"/>
            <a:r>
              <a:rPr lang="en-US" smtClean="0"/>
              <a:t>Group Transportation</a:t>
            </a:r>
          </a:p>
          <a:p>
            <a:pPr lvl="0"/>
            <a:r>
              <a:rPr lang="en-US" smtClean="0"/>
              <a:t>Line Dancing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Graphic Design</a:t>
            </a:r>
          </a:p>
          <a:p>
            <a:pPr lvl="0"/>
            <a:r>
              <a:rPr lang="en-US" dirty="0" smtClean="0"/>
              <a:t>Large Item Printing</a:t>
            </a:r>
          </a:p>
          <a:p>
            <a:pPr lvl="0"/>
            <a:r>
              <a:rPr lang="en-US" dirty="0" smtClean="0"/>
              <a:t>Radio Promotion</a:t>
            </a:r>
          </a:p>
          <a:p>
            <a:pPr lvl="0"/>
            <a:r>
              <a:rPr lang="en-US" dirty="0" smtClean="0"/>
              <a:t>Emergency Medical</a:t>
            </a:r>
          </a:p>
        </p:txBody>
      </p:sp>
    </p:spTree>
    <p:extLst>
      <p:ext uri="{BB962C8B-B14F-4D97-AF65-F5344CB8AC3E}">
        <p14:creationId xmlns:p14="http://schemas.microsoft.com/office/powerpoint/2010/main" val="267126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Catering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Vegan dishes</a:t>
            </a:r>
          </a:p>
          <a:p>
            <a:pPr lvl="0"/>
            <a:r>
              <a:rPr lang="en-US" smtClean="0"/>
              <a:t>Kosher dishes</a:t>
            </a:r>
          </a:p>
          <a:p>
            <a:pPr lvl="0"/>
            <a:r>
              <a:rPr lang="en-US" smtClean="0"/>
              <a:t>Meat-lovers dishes</a:t>
            </a:r>
          </a:p>
          <a:p>
            <a:pPr lvl="0"/>
            <a:r>
              <a:rPr lang="en-US" smtClean="0"/>
              <a:t>Desserts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839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 Dancing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Experienced dance leaders</a:t>
            </a:r>
          </a:p>
          <a:p>
            <a:pPr lvl="0"/>
            <a:r>
              <a:rPr lang="en-US" smtClean="0"/>
              <a:t>Country, pop, and hip-hop</a:t>
            </a:r>
          </a:p>
        </p:txBody>
      </p:sp>
    </p:spTree>
    <p:extLst>
      <p:ext uri="{BB962C8B-B14F-4D97-AF65-F5344CB8AC3E}">
        <p14:creationId xmlns:p14="http://schemas.microsoft.com/office/powerpoint/2010/main" val="2737258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Graphic Design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Invitation graphics</a:t>
            </a:r>
          </a:p>
          <a:p>
            <a:pPr lvl="0"/>
            <a:r>
              <a:rPr lang="en-US" smtClean="0"/>
              <a:t>Signs</a:t>
            </a:r>
          </a:p>
          <a:p>
            <a:pPr lvl="0"/>
            <a:r>
              <a:rPr lang="en-US" smtClean="0"/>
              <a:t>Banners</a:t>
            </a:r>
          </a:p>
        </p:txBody>
      </p:sp>
    </p:spTree>
    <p:extLst>
      <p:ext uri="{BB962C8B-B14F-4D97-AF65-F5344CB8AC3E}">
        <p14:creationId xmlns:p14="http://schemas.microsoft.com/office/powerpoint/2010/main" val="2384219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Large-Item Printing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Canvas, polyester, or vinyl</a:t>
            </a:r>
          </a:p>
          <a:p>
            <a:pPr lvl="0"/>
            <a:r>
              <a:rPr lang="en-US" smtClean="0"/>
              <a:t>Up to 64 square feet</a:t>
            </a:r>
          </a:p>
        </p:txBody>
      </p:sp>
    </p:spTree>
    <p:extLst>
      <p:ext uri="{BB962C8B-B14F-4D97-AF65-F5344CB8AC3E}">
        <p14:creationId xmlns:p14="http://schemas.microsoft.com/office/powerpoint/2010/main" val="3722317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Radio Promotion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Script writing</a:t>
            </a:r>
          </a:p>
          <a:p>
            <a:pPr lvl="0"/>
            <a:r>
              <a:rPr lang="en-US" dirty="0" smtClean="0"/>
              <a:t>Voice talent</a:t>
            </a:r>
          </a:p>
          <a:p>
            <a:pPr lvl="0"/>
            <a:r>
              <a:rPr lang="en-US" dirty="0" smtClean="0"/>
              <a:t>High-definition </a:t>
            </a:r>
            <a:r>
              <a:rPr lang="en-US" dirty="0" smtClean="0"/>
              <a:t>recording</a:t>
            </a:r>
          </a:p>
        </p:txBody>
      </p:sp>
    </p:spTree>
    <p:extLst>
      <p:ext uri="{BB962C8B-B14F-4D97-AF65-F5344CB8AC3E}">
        <p14:creationId xmlns:p14="http://schemas.microsoft.com/office/powerpoint/2010/main" val="544348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Individual limos</a:t>
            </a:r>
          </a:p>
          <a:p>
            <a:pPr lvl="0"/>
            <a:r>
              <a:rPr lang="en-US" dirty="0" smtClean="0"/>
              <a:t>Group buses for </a:t>
            </a:r>
            <a:r>
              <a:rPr lang="en-US" dirty="0" smtClean="0"/>
              <a:t>6–50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2428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Emergency Medical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CPR certified staff</a:t>
            </a:r>
          </a:p>
          <a:p>
            <a:pPr lvl="0"/>
            <a:r>
              <a:rPr lang="en-US" smtClean="0"/>
              <a:t>Onsite portable defibrillators</a:t>
            </a:r>
          </a:p>
        </p:txBody>
      </p:sp>
    </p:spTree>
    <p:extLst>
      <p:ext uri="{BB962C8B-B14F-4D97-AF65-F5344CB8AC3E}">
        <p14:creationId xmlns:p14="http://schemas.microsoft.com/office/powerpoint/2010/main" val="122346027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23</TotalTime>
  <Words>88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Schoolbook</vt:lpstr>
      <vt:lpstr>Wingdings 2</vt:lpstr>
      <vt:lpstr>View</vt:lpstr>
      <vt:lpstr>Universal Corporate Events</vt:lpstr>
      <vt:lpstr>Specialties</vt:lpstr>
      <vt:lpstr>Catering</vt:lpstr>
      <vt:lpstr>Line Dancing</vt:lpstr>
      <vt:lpstr>Graphic Design</vt:lpstr>
      <vt:lpstr>Large-Item Printing</vt:lpstr>
      <vt:lpstr>Radio Promotion</vt:lpstr>
      <vt:lpstr>Transportation</vt:lpstr>
      <vt:lpstr>Emergency Medical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</dc:creator>
  <cp:lastModifiedBy>Alec</cp:lastModifiedBy>
  <cp:revision>8</cp:revision>
  <dcterms:created xsi:type="dcterms:W3CDTF">2012-12-01T21:31:58Z</dcterms:created>
  <dcterms:modified xsi:type="dcterms:W3CDTF">2016-02-02T01:20:17Z</dcterms:modified>
</cp:coreProperties>
</file>