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91" d="100"/>
          <a:sy n="91" d="100"/>
        </p:scale>
        <p:origin x="121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ln w="15875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dist="38100" dir="2700000" algn="tl" rotWithShape="0">
                    <a:schemeClr val="accent1"/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F62DB3A-6C49-4AB1-8EB9-CF517846A9A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1008638-25FB-4768-857B-A4D281374ABA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5226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2DB3A-6C49-4AB1-8EB9-CF517846A9A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8638-25FB-4768-857B-A4D281374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522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2DB3A-6C49-4AB1-8EB9-CF517846A9A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8638-25FB-4768-857B-A4D281374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510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2DB3A-6C49-4AB1-8EB9-CF517846A9A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8638-25FB-4768-857B-A4D281374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05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lang="en-US" sz="6000" b="1" kern="1200" cap="all" baseline="0" dirty="0">
                <a:ln w="15875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dist="38100" dir="2700000" algn="tl" rotWithShape="0">
                    <a:schemeClr val="accent1"/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2DB3A-6C49-4AB1-8EB9-CF517846A9A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8638-25FB-4768-857B-A4D281374ABA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3050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2DB3A-6C49-4AB1-8EB9-CF517846A9A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8638-25FB-4768-857B-A4D281374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428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2DB3A-6C49-4AB1-8EB9-CF517846A9A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8638-25FB-4768-857B-A4D281374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322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2DB3A-6C49-4AB1-8EB9-CF517846A9A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8638-25FB-4768-857B-A4D281374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899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2DB3A-6C49-4AB1-8EB9-CF517846A9A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8638-25FB-4768-857B-A4D281374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940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2DB3A-6C49-4AB1-8EB9-CF517846A9A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8638-25FB-4768-857B-A4D281374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55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2DB3A-6C49-4AB1-8EB9-CF517846A9A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8638-25FB-4768-857B-A4D281374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85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7F62DB3A-6C49-4AB1-8EB9-CF517846A9A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71008638-25FB-4768-857B-A4D281374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196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Blue </a:t>
            </a:r>
            <a:r>
              <a:rPr lang="en-US" smtClean="0"/>
              <a:t>Jean Landscaping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Garden Sampler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22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18" y="115436"/>
            <a:ext cx="8830564" cy="6627129"/>
          </a:xfrm>
        </p:spPr>
      </p:pic>
    </p:spTree>
    <p:extLst>
      <p:ext uri="{BB962C8B-B14F-4D97-AF65-F5344CB8AC3E}">
        <p14:creationId xmlns:p14="http://schemas.microsoft.com/office/powerpoint/2010/main" val="3067094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33" y="114246"/>
            <a:ext cx="8833735" cy="6629508"/>
          </a:xfrm>
        </p:spPr>
      </p:pic>
    </p:spTree>
    <p:extLst>
      <p:ext uri="{BB962C8B-B14F-4D97-AF65-F5344CB8AC3E}">
        <p14:creationId xmlns:p14="http://schemas.microsoft.com/office/powerpoint/2010/main" val="2353980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33" y="169034"/>
            <a:ext cx="8851735" cy="6519932"/>
          </a:xfrm>
        </p:spPr>
      </p:pic>
    </p:spTree>
    <p:extLst>
      <p:ext uri="{BB962C8B-B14F-4D97-AF65-F5344CB8AC3E}">
        <p14:creationId xmlns:p14="http://schemas.microsoft.com/office/powerpoint/2010/main" val="2047692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24" y="142437"/>
            <a:ext cx="8860352" cy="6573126"/>
          </a:xfrm>
        </p:spPr>
      </p:pic>
    </p:spTree>
    <p:extLst>
      <p:ext uri="{BB962C8B-B14F-4D97-AF65-F5344CB8AC3E}">
        <p14:creationId xmlns:p14="http://schemas.microsoft.com/office/powerpoint/2010/main" val="547350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58" y="136837"/>
            <a:ext cx="8861884" cy="6584326"/>
          </a:xfrm>
        </p:spPr>
      </p:pic>
    </p:spTree>
    <p:extLst>
      <p:ext uri="{BB962C8B-B14F-4D97-AF65-F5344CB8AC3E}">
        <p14:creationId xmlns:p14="http://schemas.microsoft.com/office/powerpoint/2010/main" val="3248080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60" y="131204"/>
            <a:ext cx="8830881" cy="6595592"/>
          </a:xfrm>
        </p:spPr>
      </p:pic>
    </p:spTree>
    <p:extLst>
      <p:ext uri="{BB962C8B-B14F-4D97-AF65-F5344CB8AC3E}">
        <p14:creationId xmlns:p14="http://schemas.microsoft.com/office/powerpoint/2010/main" val="2262404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88" y="148161"/>
            <a:ext cx="8843824" cy="6561679"/>
          </a:xfrm>
        </p:spPr>
      </p:pic>
    </p:spTree>
    <p:extLst>
      <p:ext uri="{BB962C8B-B14F-4D97-AF65-F5344CB8AC3E}">
        <p14:creationId xmlns:p14="http://schemas.microsoft.com/office/powerpoint/2010/main" val="3965086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DF5327"/>
      </a:accent1>
      <a:accent2>
        <a:srgbClr val="A6B7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383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446C221D-F63F-4DD8-B509-CFE168687B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6</TotalTime>
  <Words>5</Words>
  <Application>Microsoft Office PowerPoint</Application>
  <PresentationFormat>On-screen Show (4:3)</PresentationFormat>
  <Paragraphs>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Corbel</vt:lpstr>
      <vt:lpstr>Basis</vt:lpstr>
      <vt:lpstr>Blue Jean Landscaping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 Jean Landscaping</dc:title>
  <dc:creator>Alec</dc:creator>
  <cp:lastModifiedBy>Alec</cp:lastModifiedBy>
  <cp:revision>3</cp:revision>
  <dcterms:created xsi:type="dcterms:W3CDTF">2013-01-21T23:09:27Z</dcterms:created>
  <dcterms:modified xsi:type="dcterms:W3CDTF">2015-12-07T13:39:21Z</dcterms:modified>
</cp:coreProperties>
</file>