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2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9560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6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2617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89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598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3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5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95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0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99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3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2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1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0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can make a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iRecycling</a:t>
            </a:r>
            <a:r>
              <a:rPr lang="en-US" dirty="0" smtClean="0"/>
              <a:t> Day</a:t>
            </a:r>
          </a:p>
          <a:p>
            <a:r>
              <a:rPr lang="en-US" dirty="0" smtClean="0"/>
              <a:t>Toy Collection</a:t>
            </a:r>
          </a:p>
          <a:p>
            <a:r>
              <a:rPr lang="en-US" dirty="0" smtClean="0"/>
              <a:t>Shave and a Haircut</a:t>
            </a:r>
          </a:p>
          <a:p>
            <a:r>
              <a:rPr lang="en-US" dirty="0" smtClean="0"/>
              <a:t>Diversity Festival</a:t>
            </a:r>
          </a:p>
          <a:p>
            <a:r>
              <a:rPr lang="en-US" dirty="0" smtClean="0"/>
              <a:t>Build-a-House</a:t>
            </a:r>
            <a:endParaRPr lang="en-US" dirty="0"/>
          </a:p>
          <a:p>
            <a:r>
              <a:rPr lang="en-US" dirty="0"/>
              <a:t>Bully No More</a:t>
            </a:r>
          </a:p>
          <a:p>
            <a:r>
              <a:rPr lang="en-US" dirty="0"/>
              <a:t>Adopt a Street</a:t>
            </a:r>
          </a:p>
          <a:p>
            <a:r>
              <a:rPr lang="en-US" dirty="0"/>
              <a:t>Tutoring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2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  <a:p>
            <a:pPr lvl="1"/>
            <a:r>
              <a:rPr lang="en-US" dirty="0"/>
              <a:t>College application</a:t>
            </a:r>
          </a:p>
          <a:p>
            <a:pPr lvl="1"/>
            <a:r>
              <a:rPr lang="en-US" dirty="0"/>
              <a:t>Leadership skills</a:t>
            </a:r>
          </a:p>
          <a:p>
            <a:pPr lvl="1"/>
            <a:r>
              <a:rPr lang="en-US" dirty="0"/>
              <a:t>Sense of accomplishment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  <a:p>
            <a:pPr lvl="1"/>
            <a:r>
              <a:rPr lang="en-US" dirty="0"/>
              <a:t>Crime reduction</a:t>
            </a:r>
          </a:p>
          <a:p>
            <a:pPr lvl="1"/>
            <a:r>
              <a:rPr lang="en-US" dirty="0"/>
              <a:t>Increased literacy</a:t>
            </a:r>
          </a:p>
          <a:p>
            <a:pPr lvl="1"/>
            <a:r>
              <a:rPr lang="en-US" dirty="0"/>
              <a:t>Improved health</a:t>
            </a:r>
          </a:p>
        </p:txBody>
      </p:sp>
    </p:spTree>
    <p:extLst>
      <p:ext uri="{BB962C8B-B14F-4D97-AF65-F5344CB8AC3E}">
        <p14:creationId xmlns:p14="http://schemas.microsoft.com/office/powerpoint/2010/main" val="808676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Angelica Escobedo</a:t>
            </a:r>
          </a:p>
          <a:p>
            <a:pPr marL="0" indent="0" algn="ctr">
              <a:buNone/>
            </a:pPr>
            <a:r>
              <a:rPr lang="en-US" dirty="0"/>
              <a:t>(800) </a:t>
            </a:r>
            <a:r>
              <a:rPr lang="en-US" dirty="0" smtClean="0"/>
              <a:t>555-0101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761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52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Kids for Change</vt:lpstr>
      <vt:lpstr>Events</vt:lpstr>
      <vt:lpstr>Program Benefits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10</cp:revision>
  <dcterms:created xsi:type="dcterms:W3CDTF">2009-11-22T16:07:25Z</dcterms:created>
  <dcterms:modified xsi:type="dcterms:W3CDTF">2016-03-26T22:11:09Z</dcterms:modified>
</cp:coreProperties>
</file>