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5"/>
  </p:notesMasterIdLst>
  <p:handoutMasterIdLst>
    <p:handoutMasterId r:id="rId6"/>
  </p:handoutMasterIdLst>
  <p:sldIdLst>
    <p:sldId id="257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86" d="100"/>
          <a:sy n="86" d="100"/>
        </p:scale>
        <p:origin x="1368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B9FE-9400-4CC2-92A8-826A7915CD81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6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6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70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5410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38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158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74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629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2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5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0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4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8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0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9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2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64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 smtClean="0"/>
              <a:t>Universal Corporate </a:t>
            </a:r>
            <a:r>
              <a:rPr lang="en-US" sz="7200" dirty="0" smtClean="0"/>
              <a:t>Events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Entertainment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Dancing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Music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167</TotalTime>
  <Words>9</Words>
  <Application>Microsoft Office PowerPoint</Application>
  <PresentationFormat>On-screen Show (4:3)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3</vt:lpstr>
      <vt:lpstr>Slice</vt:lpstr>
      <vt:lpstr>Universal Corporate Events</vt:lpstr>
      <vt:lpstr>Line Dancing</vt:lpstr>
      <vt:lpstr>Live Music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Alec</cp:lastModifiedBy>
  <cp:revision>24</cp:revision>
  <dcterms:created xsi:type="dcterms:W3CDTF">2012-12-01T21:31:58Z</dcterms:created>
  <dcterms:modified xsi:type="dcterms:W3CDTF">2015-12-07T13:36:34Z</dcterms:modified>
  <cp:contentStatus/>
</cp:coreProperties>
</file>