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43" r:id="rId1"/>
  </p:sldMasterIdLst>
  <p:notesMasterIdLst>
    <p:notesMasterId r:id="rId6"/>
  </p:notesMasterIdLst>
  <p:handoutMasterIdLst>
    <p:handoutMasterId r:id="rId7"/>
  </p:handoutMasterIdLst>
  <p:sldIdLst>
    <p:sldId id="257" r:id="rId2"/>
    <p:sldId id="267" r:id="rId3"/>
    <p:sldId id="268" r:id="rId4"/>
    <p:sldId id="26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959" autoAdjust="0"/>
    <p:restoredTop sz="94434" autoAdjust="0"/>
  </p:normalViewPr>
  <p:slideViewPr>
    <p:cSldViewPr snapToGrid="0">
      <p:cViewPr varScale="1">
        <p:scale>
          <a:sx n="86" d="100"/>
          <a:sy n="86" d="100"/>
        </p:scale>
        <p:origin x="1368" y="90"/>
      </p:cViewPr>
      <p:guideLst/>
    </p:cSldViewPr>
  </p:slideViewPr>
  <p:outlineViewPr>
    <p:cViewPr>
      <p:scale>
        <a:sx n="33" d="100"/>
        <a:sy n="33" d="100"/>
      </p:scale>
      <p:origin x="0" y="0"/>
    </p:cViewPr>
    <p:sldLst>
      <p:sld r:id="rId1" collapse="1"/>
    </p:sldLst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70" d="100"/>
        <a:sy n="7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924D3D3-F4A3-4F5F-B574-1D60F6154EE0}" type="datetimeFigureOut">
              <a:rPr lang="en-US" smtClean="0"/>
              <a:t>12/7/2015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3545DC8-0CA1-4F06-87EB-70CCA61DC2C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377361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CB6EB81-2A35-435A-89F0-F646E70AA3CA}" type="datetimeFigureOut">
              <a:rPr lang="en-US" smtClean="0"/>
              <a:t>12/7/2015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20A903-454A-4500-B070-5295E99610C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58009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20A903-454A-4500-B070-5295E99610C1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75252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SD-PanelTitle-GrommetsCombine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21934" y="1811863"/>
            <a:ext cx="5308866" cy="1515533"/>
          </a:xfrm>
        </p:spPr>
        <p:txBody>
          <a:bodyPr anchor="b">
            <a:noAutofit/>
          </a:bodyPr>
          <a:lstStyle>
            <a:lvl1pPr algn="ctr">
              <a:defRPr sz="48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21934" y="3598327"/>
            <a:ext cx="5308866" cy="1377651"/>
          </a:xfrm>
        </p:spPr>
        <p:txBody>
          <a:bodyPr anchor="t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65417" y="5054602"/>
            <a:ext cx="673276" cy="279400"/>
          </a:xfrm>
        </p:spPr>
        <p:txBody>
          <a:bodyPr/>
          <a:lstStyle/>
          <a:p>
            <a:fld id="{C9B6B9FE-9400-4CC2-92A8-826A7915CD81}" type="datetime1">
              <a:rPr lang="en-US" smtClean="0"/>
              <a:t>12/7/2015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21934" y="5054602"/>
            <a:ext cx="4064860" cy="279400"/>
          </a:xfrm>
        </p:spPr>
        <p:txBody>
          <a:bodyPr/>
          <a:lstStyle/>
          <a:p>
            <a:r>
              <a:rPr lang="en-US" smtClean="0"/>
              <a:t>Specialty Entrees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17317" y="5054602"/>
            <a:ext cx="413483" cy="279400"/>
          </a:xfrm>
        </p:spPr>
        <p:txBody>
          <a:bodyPr/>
          <a:lstStyle/>
          <a:p>
            <a:fld id="{80B429E3-9DC8-45E2-9A8F-7887A536B3A3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019825" y="3471329"/>
            <a:ext cx="511308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934140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4815415"/>
            <a:ext cx="6798734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26260" y="1032933"/>
            <a:ext cx="7091482" cy="33612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6" y="5382153"/>
            <a:ext cx="6798734" cy="49371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90095C-BAC3-47A1-894C-29E34F41F310}" type="datetime1">
              <a:rPr lang="en-US" smtClean="0"/>
              <a:t>12/7/2015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Specialty Entrees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B429E3-9DC8-45E2-9A8F-7887A536B3A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65620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906873"/>
            <a:ext cx="6798734" cy="309786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4275666"/>
            <a:ext cx="6798736" cy="1600202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43F92A-EE47-4DB1-8C50-AE6FBF9A3176}" type="datetime1">
              <a:rPr lang="en-US" smtClean="0"/>
              <a:t>12/7/2015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Specialty Entrees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B429E3-9DC8-45E2-9A8F-7887A536B3A3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278465" y="4140199"/>
            <a:ext cx="6606425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5095341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4333" y="982132"/>
            <a:ext cx="6400250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00200" y="3352799"/>
            <a:ext cx="5892798" cy="651933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3" y="4343400"/>
            <a:ext cx="6798738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E91E74-D84E-460C-AAE0-ADDC3D768CCE}" type="datetime1">
              <a:rPr lang="en-US" smtClean="0"/>
              <a:t>12/7/2015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Specialty Entrees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B429E3-9DC8-45E2-9A8F-7887A536B3A3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849969" y="905362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33503" y="2827870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278466" y="4140199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8210763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9" y="3308581"/>
            <a:ext cx="679872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8" y="4777381"/>
            <a:ext cx="679873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B60F78-0BDC-479C-8CF5-D3C7385D33AF}" type="datetime1">
              <a:rPr lang="en-US" smtClean="0"/>
              <a:t>12/7/2015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Specialty Entrees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B429E3-9DC8-45E2-9A8F-7887A536B3A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222421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9416" y="982132"/>
            <a:ext cx="632516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1176868" y="3639312"/>
            <a:ext cx="6798730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4529667"/>
            <a:ext cx="6798736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570400-54BD-4E22-BB22-95AD00533CB3}" type="datetime1">
              <a:rPr lang="en-US" smtClean="0"/>
              <a:t>12/7/2015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Specialty Entrees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B429E3-9DC8-45E2-9A8F-7887A536B3A3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78060" y="89689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649796" y="260772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278466" y="342900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5922740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982131"/>
            <a:ext cx="6798734" cy="2294467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sz="3200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Text Placeholder 2"/>
          <p:cNvSpPr>
            <a:spLocks noGrp="1"/>
          </p:cNvSpPr>
          <p:nvPr>
            <p:ph type="body" idx="13"/>
          </p:nvPr>
        </p:nvSpPr>
        <p:spPr>
          <a:xfrm>
            <a:off x="1176868" y="3566160"/>
            <a:ext cx="6798730" cy="905256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6" y="4470400"/>
            <a:ext cx="6798734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E6A9A3-40D0-4406-BBD9-E82D0A58D9CA}" type="datetime1">
              <a:rPr lang="en-US" smtClean="0"/>
              <a:t>12/7/2015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Specialty Entrees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B429E3-9DC8-45E2-9A8F-7887A536B3A3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278469" y="3429000"/>
            <a:ext cx="6606421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0627082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6865" y="2490135"/>
            <a:ext cx="6798736" cy="3385733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742E93-6B4E-49B2-BFAB-B6F4F2238143}" type="datetime1">
              <a:rPr lang="en-US" smtClean="0"/>
              <a:t>12/7/2015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Specialty Entrees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B429E3-9DC8-45E2-9A8F-7887A536B3A3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278466" y="2354670"/>
            <a:ext cx="660642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0998459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356667" y="906873"/>
            <a:ext cx="1618930" cy="496899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6867" y="906873"/>
            <a:ext cx="4915509" cy="4968993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D0DD30-24D8-45AE-9767-64094E0C6A4A}" type="datetime1">
              <a:rPr lang="en-US" smtClean="0"/>
              <a:t>12/7/2015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Specialty Entrees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B429E3-9DC8-45E2-9A8F-7887A536B3A3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6245512" y="906873"/>
            <a:ext cx="0" cy="4968993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31288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278466" y="2354670"/>
            <a:ext cx="659553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02982-6C2C-4D8A-A147-A31A9CE17CB8}" type="datetime1">
              <a:rPr lang="en-US" smtClean="0"/>
              <a:t>12/7/2015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Specialty Entrees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B429E3-9DC8-45E2-9A8F-7887A536B3A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0073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78465" y="1641413"/>
            <a:ext cx="6595534" cy="1822514"/>
          </a:xfrm>
        </p:spPr>
        <p:txBody>
          <a:bodyPr anchor="b">
            <a:normAutofit/>
          </a:bodyPr>
          <a:lstStyle>
            <a:lvl1pPr algn="ctr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78465" y="3734859"/>
            <a:ext cx="6595534" cy="1090015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D79C34-B374-4D6D-B4FC-3B2680CA2FAD}" type="datetime1">
              <a:rPr lang="en-US" smtClean="0"/>
              <a:t>12/7/2015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Specialty Entrees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B429E3-9DC8-45E2-9A8F-7887A536B3A3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31" name="Straight Connector 30"/>
          <p:cNvCxnSpPr/>
          <p:nvPr/>
        </p:nvCxnSpPr>
        <p:spPr>
          <a:xfrm>
            <a:off x="1278466" y="3599392"/>
            <a:ext cx="659553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777990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278465" y="235626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79576" y="2487168"/>
            <a:ext cx="3337560" cy="3447288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5152" y="2487168"/>
            <a:ext cx="3337560" cy="3447288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FEBFE0-9A9A-470C-9E3B-1E476DF39442}" type="datetime1">
              <a:rPr lang="en-US" smtClean="0"/>
              <a:t>12/7/2015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Specialty Entrees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B429E3-9DC8-45E2-9A8F-7887A536B3A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69076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8" y="2658533"/>
            <a:ext cx="3337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76868" y="3243262"/>
            <a:ext cx="3337560" cy="2706624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1832" y="2658533"/>
            <a:ext cx="3337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1832" y="3243262"/>
            <a:ext cx="3337560" cy="2706624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BAF19-F308-400F-B3D1-7466DB7F89E9}" type="datetime1">
              <a:rPr lang="en-US" smtClean="0"/>
              <a:t>12/7/2015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Specialty Entrees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B429E3-9DC8-45E2-9A8F-7887A536B3A3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41" name="Straight Connector 40"/>
          <p:cNvCxnSpPr/>
          <p:nvPr/>
        </p:nvCxnSpPr>
        <p:spPr>
          <a:xfrm>
            <a:off x="1278466" y="235467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179683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915337"/>
            <a:ext cx="6798735" cy="130386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7FDE7B-B3AF-417D-ABE2-6B7084DF58BA}" type="datetime1">
              <a:rPr lang="en-US" smtClean="0"/>
              <a:t>12/7/2015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Specialty Entrees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B429E3-9DC8-45E2-9A8F-7887A536B3A3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278466" y="235467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892075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7C169D-2085-40B8-991F-7031645AC693}" type="datetime1">
              <a:rPr lang="en-US" smtClean="0"/>
              <a:t>12/7/2015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Specialty Entrees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B429E3-9DC8-45E2-9A8F-7887A536B3A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74653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1388534"/>
            <a:ext cx="2536798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20062" y="982132"/>
            <a:ext cx="3855539" cy="4893735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5" y="3031065"/>
            <a:ext cx="2536798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4040DB-BB07-4592-BB7D-7DCE6C63360E}" type="datetime1">
              <a:rPr lang="en-US" smtClean="0"/>
              <a:t>12/7/2015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Specialty Entrees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B429E3-9DC8-45E2-9A8F-7887A536B3A3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1278466" y="2912533"/>
            <a:ext cx="233359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171338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1883832"/>
            <a:ext cx="3632202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069" y="1032933"/>
            <a:ext cx="2929463" cy="4792136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5" y="3255432"/>
            <a:ext cx="3632201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BB1AD-3215-4878-BC19-A60C88096EE6}" type="datetime1">
              <a:rPr lang="en-US" smtClean="0"/>
              <a:t>12/7/2015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Specialty Entrees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B429E3-9DC8-45E2-9A8F-7887A536B3A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7129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SD-PanelContent-GrommetsCombined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2490135"/>
            <a:ext cx="6798736" cy="344499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56670" y="5960533"/>
            <a:ext cx="1148283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5C6334B3-0076-44AD-9040-08C9CB6EDA20}" type="datetime1">
              <a:rPr lang="en-US" smtClean="0"/>
              <a:t>12/7/2015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76865" y="5960533"/>
            <a:ext cx="510466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r>
              <a:rPr lang="en-US" smtClean="0"/>
              <a:t>Specialty Entrees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80091" y="5960533"/>
            <a:ext cx="39551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80B429E3-9DC8-45E2-9A8F-7887A536B3A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52783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44" r:id="rId1"/>
    <p:sldLayoutId id="2147483945" r:id="rId2"/>
    <p:sldLayoutId id="2147483946" r:id="rId3"/>
    <p:sldLayoutId id="2147483947" r:id="rId4"/>
    <p:sldLayoutId id="2147483948" r:id="rId5"/>
    <p:sldLayoutId id="2147483949" r:id="rId6"/>
    <p:sldLayoutId id="2147483950" r:id="rId7"/>
    <p:sldLayoutId id="2147483951" r:id="rId8"/>
    <p:sldLayoutId id="2147483952" r:id="rId9"/>
    <p:sldLayoutId id="2147483953" r:id="rId10"/>
    <p:sldLayoutId id="2147483954" r:id="rId11"/>
    <p:sldLayoutId id="2147483955" r:id="rId12"/>
    <p:sldLayoutId id="2147483956" r:id="rId13"/>
    <p:sldLayoutId id="2147483957" r:id="rId14"/>
    <p:sldLayoutId id="2147483958" r:id="rId15"/>
    <p:sldLayoutId id="2147483959" r:id="rId16"/>
    <p:sldLayoutId id="2147483960" r:id="rId17"/>
  </p:sldLayoutIdLst>
  <p:hf sldNum="0" hdr="0" ftr="0" dt="0"/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/>
              <a:t>Universal Corporate </a:t>
            </a:r>
            <a:r>
              <a:rPr lang="en-US" smtClean="0"/>
              <a:t>Events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lvl="0"/>
            <a:r>
              <a:rPr lang="en-US" dirty="0" smtClean="0"/>
              <a:t>Invitations</a:t>
            </a:r>
          </a:p>
        </p:txBody>
      </p:sp>
    </p:spTree>
    <p:extLst>
      <p:ext uri="{BB962C8B-B14F-4D97-AF65-F5344CB8AC3E}">
        <p14:creationId xmlns:p14="http://schemas.microsoft.com/office/powerpoint/2010/main" val="218261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Formal Events</a:t>
            </a:r>
            <a:endParaRPr lang="en-US" dirty="0"/>
          </a:p>
        </p:txBody>
      </p:sp>
      <p:pic>
        <p:nvPicPr>
          <p:cNvPr id="13" name="Content Placeholder 12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84434" y="2640913"/>
            <a:ext cx="3783597" cy="3444875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3839997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Custom Stationary</a:t>
            </a:r>
            <a:endParaRPr lang="en-US" dirty="0"/>
          </a:p>
        </p:txBody>
      </p:sp>
      <p:pic>
        <p:nvPicPr>
          <p:cNvPr id="6" name="Content Placeholder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332520">
            <a:off x="2854844" y="2514826"/>
            <a:ext cx="2308066" cy="3444875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307551">
            <a:off x="4157599" y="2327732"/>
            <a:ext cx="2583656" cy="3444875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528221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Place Settings</a:t>
            </a:r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7169" y="2994025"/>
            <a:ext cx="3657600" cy="24384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3790340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ganic">
  <a:themeElements>
    <a:clrScheme name="Organic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AB946B"/>
      </a:accent1>
      <a:accent2>
        <a:srgbClr val="C04F32"/>
      </a:accent2>
      <a:accent3>
        <a:srgbClr val="DD8C3C"/>
      </a:accent3>
      <a:accent4>
        <a:srgbClr val="8E684C"/>
      </a:accent4>
      <a:accent5>
        <a:srgbClr val="CBAF62"/>
      </a:accent5>
      <a:accent6>
        <a:srgbClr val="803348"/>
      </a:accent6>
      <a:hlink>
        <a:srgbClr val="86724D"/>
      </a:hlink>
      <a:folHlink>
        <a:srgbClr val="B99E84"/>
      </a:folHlink>
    </a:clrScheme>
    <a:fontScheme name="Organic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ganic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rnd" cmpd="sng" algn="ctr">
          <a:solidFill>
            <a:schemeClr val="phClr"/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A2BEDC8B-F191-493B-BA33-0F4F800A89D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298</TotalTime>
  <Words>11</Words>
  <Application>Microsoft Office PowerPoint</Application>
  <PresentationFormat>On-screen Show (4:3)</PresentationFormat>
  <Paragraphs>6</Paragraphs>
  <Slides>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Garamond</vt:lpstr>
      <vt:lpstr>Organic</vt:lpstr>
      <vt:lpstr>Universal Corporate Events</vt:lpstr>
      <vt:lpstr>Formal Events</vt:lpstr>
      <vt:lpstr>Custom Stationary</vt:lpstr>
      <vt:lpstr>Place Settings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Universal Corporate Events</dc:title>
  <dc:creator>Alec Fehl</dc:creator>
  <cp:lastModifiedBy>Alec</cp:lastModifiedBy>
  <cp:revision>28</cp:revision>
  <dcterms:created xsi:type="dcterms:W3CDTF">2012-12-01T21:31:58Z</dcterms:created>
  <dcterms:modified xsi:type="dcterms:W3CDTF">2015-12-07T13:36:55Z</dcterms:modified>
  <cp:contentStatus/>
</cp:coreProperties>
</file>