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59" r:id="rId5"/>
    <p:sldId id="263" r:id="rId6"/>
    <p:sldId id="264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82" autoAdjust="0"/>
    <p:restoredTop sz="94660" autoAdjust="0"/>
  </p:normalViewPr>
  <p:slideViewPr>
    <p:cSldViewPr>
      <p:cViewPr varScale="1">
        <p:scale>
          <a:sx n="77" d="100"/>
          <a:sy n="77" d="100"/>
        </p:scale>
        <p:origin x="114" y="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B2808-99F2-4302-A0E8-647270289CA4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F6157-33D8-48CA-BEB2-B25B73AE6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6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0E0D3-ED23-43AF-B4D3-AB2A7F1666B2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F33C6-8F70-4F0F-B4F1-0331774DC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9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55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5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F33C6-8F70-4F0F-B4F1-0331774DC3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1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0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60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19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5537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9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87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0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4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6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1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7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6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3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50502-3AA8-49E2-9DAD-01BF11DD881C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C64972-FDB7-410D-8B2A-91B897F58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1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Clean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Keeping the earth green as we clean</a:t>
            </a:r>
            <a:endParaRPr lang="en-US" dirty="0"/>
          </a:p>
        </p:txBody>
      </p:sp>
      <p:pic>
        <p:nvPicPr>
          <p:cNvPr id="1026" name="Picture 2" descr="C:\Users\alec\AppData\Local\Microsoft\Windows\Temporary Internet Files\Content.IE5\TLECIAAP\MC9000933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-152400"/>
            <a:ext cx="393875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09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office and storefront cleaning</a:t>
            </a:r>
          </a:p>
          <a:p>
            <a:r>
              <a:rPr lang="en-US" dirty="0" smtClean="0"/>
              <a:t>Restroom sanitation</a:t>
            </a:r>
          </a:p>
          <a:p>
            <a:r>
              <a:rPr lang="en-US" dirty="0" smtClean="0"/>
              <a:t>Recycling pickup</a:t>
            </a:r>
            <a:endParaRPr lang="en-US" dirty="0"/>
          </a:p>
          <a:p>
            <a:r>
              <a:rPr lang="en-US" dirty="0" smtClean="0"/>
              <a:t>Consulting</a:t>
            </a:r>
          </a:p>
        </p:txBody>
      </p:sp>
    </p:spTree>
    <p:extLst>
      <p:ext uri="{BB962C8B-B14F-4D97-AF65-F5344CB8AC3E}">
        <p14:creationId xmlns:p14="http://schemas.microsoft.com/office/powerpoint/2010/main" val="951709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Sold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Glass cleaner</a:t>
            </a:r>
          </a:p>
          <a:p>
            <a:r>
              <a:rPr lang="en-US" dirty="0" smtClean="0"/>
              <a:t>Disinfectant</a:t>
            </a:r>
          </a:p>
          <a:p>
            <a:r>
              <a:rPr lang="en-US" dirty="0" smtClean="0"/>
              <a:t>Wood furniture polish</a:t>
            </a:r>
          </a:p>
          <a:p>
            <a:r>
              <a:rPr lang="en-US" dirty="0" smtClean="0"/>
              <a:t>Mildew remover</a:t>
            </a:r>
          </a:p>
          <a:p>
            <a:r>
              <a:rPr lang="en-US" dirty="0" smtClean="0"/>
              <a:t>Fabric freshener</a:t>
            </a:r>
          </a:p>
          <a:p>
            <a:r>
              <a:rPr lang="en-US" dirty="0" smtClean="0"/>
              <a:t>Restroom soaps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Recycle bins</a:t>
            </a:r>
          </a:p>
          <a:p>
            <a:r>
              <a:rPr lang="en-US" dirty="0" smtClean="0"/>
              <a:t>Can crusher</a:t>
            </a:r>
          </a:p>
          <a:p>
            <a:r>
              <a:rPr lang="en-US" dirty="0" smtClean="0"/>
              <a:t>Cleaning rags</a:t>
            </a:r>
          </a:p>
          <a:p>
            <a:r>
              <a:rPr lang="en-US" dirty="0" smtClean="0"/>
              <a:t>Recycled paper towels</a:t>
            </a:r>
          </a:p>
          <a:p>
            <a:r>
              <a:rPr lang="en-US" dirty="0" smtClean="0"/>
              <a:t>Sponges and scouring 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6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Neighborhood projects</a:t>
            </a:r>
          </a:p>
          <a:p>
            <a:pPr lvl="1"/>
            <a:r>
              <a:rPr lang="en-US" dirty="0" smtClean="0"/>
              <a:t>Yard waste drop-off recycling</a:t>
            </a:r>
          </a:p>
          <a:p>
            <a:pPr lvl="1"/>
            <a:r>
              <a:rPr lang="en-US" dirty="0" smtClean="0"/>
              <a:t>Community garden plantings</a:t>
            </a:r>
          </a:p>
          <a:p>
            <a:r>
              <a:rPr lang="en-US" dirty="0" smtClean="0"/>
              <a:t>Recreation</a:t>
            </a:r>
          </a:p>
          <a:p>
            <a:pPr lvl="1"/>
            <a:r>
              <a:rPr lang="en-US" dirty="0" smtClean="0"/>
              <a:t>Family picnic Sunday for staff and customers</a:t>
            </a:r>
          </a:p>
        </p:txBody>
      </p:sp>
    </p:spTree>
    <p:extLst>
      <p:ext uri="{BB962C8B-B14F-4D97-AF65-F5344CB8AC3E}">
        <p14:creationId xmlns:p14="http://schemas.microsoft.com/office/powerpoint/2010/main" val="255505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 Wright – VP, Sales &amp; Marketing</a:t>
            </a:r>
          </a:p>
          <a:p>
            <a:r>
              <a:rPr lang="en-US" dirty="0" smtClean="0"/>
              <a:t>Derek Navarro – VP, Operations</a:t>
            </a:r>
          </a:p>
          <a:p>
            <a:r>
              <a:rPr lang="en-US" dirty="0" smtClean="0"/>
              <a:t>Isabella </a:t>
            </a:r>
            <a:r>
              <a:rPr lang="en-US" dirty="0" err="1" smtClean="0"/>
              <a:t>Riso</a:t>
            </a:r>
            <a:r>
              <a:rPr lang="en-US" dirty="0" smtClean="0"/>
              <a:t>-Neff – Risk Management Director</a:t>
            </a:r>
          </a:p>
          <a:p>
            <a:r>
              <a:rPr lang="en-US" dirty="0" smtClean="0"/>
              <a:t>Ken </a:t>
            </a:r>
            <a:r>
              <a:rPr lang="en-US" dirty="0" err="1" smtClean="0"/>
              <a:t>Hazell</a:t>
            </a:r>
            <a:r>
              <a:rPr lang="en-US" dirty="0" smtClean="0"/>
              <a:t> – Human Resources Director</a:t>
            </a:r>
          </a:p>
          <a:p>
            <a:r>
              <a:rPr lang="en-US" dirty="0" err="1" smtClean="0"/>
              <a:t>D’Andre</a:t>
            </a:r>
            <a:r>
              <a:rPr lang="en-US" dirty="0" smtClean="0"/>
              <a:t> Adams – Facilities Services Manager</a:t>
            </a:r>
          </a:p>
        </p:txBody>
      </p:sp>
    </p:spTree>
    <p:extLst>
      <p:ext uri="{BB962C8B-B14F-4D97-AF65-F5344CB8AC3E}">
        <p14:creationId xmlns:p14="http://schemas.microsoft.com/office/powerpoint/2010/main" val="11082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Aboard Specials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25% discount for the first 30 days of and annual general cleaning contract</a:t>
            </a:r>
          </a:p>
          <a:p>
            <a:r>
              <a:rPr lang="en-US" baseline="0" dirty="0" smtClean="0"/>
              <a:t>30%</a:t>
            </a:r>
            <a:r>
              <a:rPr lang="en-US" dirty="0" smtClean="0"/>
              <a:t> discount on all cleaning supply orders over $100</a:t>
            </a:r>
          </a:p>
          <a:p>
            <a:r>
              <a:rPr lang="en-US" dirty="0"/>
              <a:t>One free Restroom Restoration package</a:t>
            </a:r>
          </a:p>
          <a:p>
            <a:r>
              <a:rPr lang="en-US" dirty="0" smtClean="0"/>
              <a:t>Offer expires July 20</a:t>
            </a:r>
          </a:p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56641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Recent Success</a:t>
            </a:r>
            <a:endParaRPr lang="en-US" dirty="0"/>
          </a:p>
        </p:txBody>
      </p:sp>
      <p:pic>
        <p:nvPicPr>
          <p:cNvPr id="1026" name="Picture 2" descr="C:\Users\alec\AppData\Local\Microsoft\Windows\Temporary Internet Files\Content.IE5\1R4CVPB9\00432616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76400"/>
            <a:ext cx="3227274" cy="322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b="1" dirty="0" smtClean="0"/>
              <a:t>Cream of Green</a:t>
            </a:r>
          </a:p>
          <a:p>
            <a:r>
              <a:rPr lang="en-US" dirty="0" smtClean="0"/>
              <a:t>Excellence in service to the earth</a:t>
            </a:r>
          </a:p>
          <a:p>
            <a:r>
              <a:rPr lang="en-US" i="1" dirty="0" smtClean="0"/>
              <a:t>Green USA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751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5441</TotalTime>
  <Words>155</Words>
  <Application>Microsoft Office PowerPoint</Application>
  <PresentationFormat>On-screen Show (4:3)</PresentationFormat>
  <Paragraphs>43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Green Clean</vt:lpstr>
      <vt:lpstr>Our Services</vt:lpstr>
      <vt:lpstr>Products Sold</vt:lpstr>
      <vt:lpstr>Monthly Events</vt:lpstr>
      <vt:lpstr>Administrative Staff</vt:lpstr>
      <vt:lpstr>Welcome Aboard Specials</vt:lpstr>
      <vt:lpstr>Our Recent Success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63</cp:revision>
  <dcterms:created xsi:type="dcterms:W3CDTF">2009-11-20T01:03:50Z</dcterms:created>
  <dcterms:modified xsi:type="dcterms:W3CDTF">2016-05-30T20:40:11Z</dcterms:modified>
</cp:coreProperties>
</file>