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1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06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89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8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46115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6764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94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2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51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03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40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6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4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8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0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8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9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1"/>
            <a:ext cx="2551461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0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66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92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Kids </a:t>
            </a:r>
            <a:r>
              <a:rPr lang="en-US" smtClean="0"/>
              <a:t>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Math Tutoring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34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Pythagorean Theorem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8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Fibonacci Sequence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40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 Zero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09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80</TotalTime>
  <Words>12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Kids for Change</vt:lpstr>
      <vt:lpstr>Pythagorean Theorem</vt:lpstr>
      <vt:lpstr>Fibonacci Sequence</vt:lpstr>
      <vt:lpstr>Power of Zero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Alec</dc:creator>
  <cp:lastModifiedBy>Alec</cp:lastModifiedBy>
  <cp:revision>8</cp:revision>
  <dcterms:created xsi:type="dcterms:W3CDTF">2013-01-18T21:21:46Z</dcterms:created>
  <dcterms:modified xsi:type="dcterms:W3CDTF">2015-12-07T13:39:46Z</dcterms:modified>
</cp:coreProperties>
</file>