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notesMasterIdLst>
    <p:notesMasterId r:id="rId7"/>
  </p:notesMasterIdLst>
  <p:handoutMasterIdLst>
    <p:handoutMasterId r:id="rId8"/>
  </p:handoutMasterIdLst>
  <p:sldIdLst>
    <p:sldId id="269" r:id="rId2"/>
    <p:sldId id="270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2" autoAdjust="0"/>
    <p:restoredTop sz="94660" autoAdjust="0"/>
  </p:normalViewPr>
  <p:slideViewPr>
    <p:cSldViewPr>
      <p:cViewPr varScale="1">
        <p:scale>
          <a:sx n="77" d="100"/>
          <a:sy n="77" d="100"/>
        </p:scale>
        <p:origin x="108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B2808-99F2-4302-A0E8-647270289CA4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6157-33D8-48CA-BEB2-B25B73AE6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0D3-ED23-43AF-B4D3-AB2A7F1666B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F33C6-8F70-4F0F-B4F1-0331774DC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9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0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66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7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4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20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4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8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0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9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Blue Jean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 I helped!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1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Lawn care</a:t>
            </a:r>
          </a:p>
          <a:p>
            <a:r>
              <a:rPr lang="en-US" dirty="0" smtClean="0"/>
              <a:t>Edible gardens</a:t>
            </a:r>
          </a:p>
          <a:p>
            <a:r>
              <a:rPr lang="en-US" dirty="0" smtClean="0"/>
              <a:t>New plantings</a:t>
            </a:r>
          </a:p>
          <a:p>
            <a:r>
              <a:rPr lang="en-US" dirty="0" smtClean="0"/>
              <a:t>Gazebos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Also Provide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Accident insurance</a:t>
            </a:r>
          </a:p>
          <a:p>
            <a:r>
              <a:rPr lang="en-US" dirty="0" smtClean="0"/>
              <a:t>Necessary Tools</a:t>
            </a:r>
          </a:p>
          <a:p>
            <a:r>
              <a:rPr lang="en-US" dirty="0"/>
              <a:t>Dumpster and take-away </a:t>
            </a:r>
            <a:r>
              <a:rPr lang="en-US" dirty="0" smtClean="0"/>
              <a:t>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matts</a:t>
            </a:r>
          </a:p>
          <a:p>
            <a:r>
              <a:rPr lang="en-US" dirty="0" smtClean="0"/>
              <a:t>Garden gnomes in blue jeans</a:t>
            </a:r>
          </a:p>
          <a:p>
            <a:r>
              <a:rPr lang="en-US" dirty="0" smtClean="0"/>
              <a:t>Denim-themed tarps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1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Customers save an average of</a:t>
            </a:r>
          </a:p>
          <a:p>
            <a:pPr marL="0" indent="0" algn="ctr">
              <a:buNone/>
            </a:pPr>
            <a:r>
              <a:rPr lang="en-US" sz="9600" dirty="0" smtClean="0"/>
              <a:t>40%</a:t>
            </a:r>
          </a:p>
          <a:p>
            <a:pPr marL="0" indent="0" algn="ctr">
              <a:buNone/>
            </a:pPr>
            <a:r>
              <a:rPr lang="en-US" dirty="0" smtClean="0"/>
              <a:t>compared to other landscapers!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3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1750</TotalTime>
  <Words>49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Blue Jean Landscaping</vt:lpstr>
      <vt:lpstr>Services</vt:lpstr>
      <vt:lpstr>We Also Provide</vt:lpstr>
      <vt:lpstr>Products</vt:lpstr>
      <vt:lpstr>Savings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34</cp:revision>
  <dcterms:created xsi:type="dcterms:W3CDTF">2009-11-20T01:03:50Z</dcterms:created>
  <dcterms:modified xsi:type="dcterms:W3CDTF">2015-12-03T01:39:41Z</dcterms:modified>
</cp:coreProperties>
</file>