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4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D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7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8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0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09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88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54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4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93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8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58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6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7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8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9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6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4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30C779-B671-4032-A1A4-1E183324DBE6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6C2A42-8700-40B4-98DC-31357C1E85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284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Green Clean Community Picnic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 Winners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Tommy</a:t>
            </a:r>
          </a:p>
          <a:p>
            <a:r>
              <a:rPr lang="en-US" smtClean="0"/>
              <a:t>Mary</a:t>
            </a:r>
          </a:p>
          <a:p>
            <a:r>
              <a:rPr lang="en-US" smtClean="0"/>
              <a:t>Derek</a:t>
            </a:r>
          </a:p>
          <a:p>
            <a:endParaRPr lang="en-US" smtClean="0"/>
          </a:p>
          <a:p>
            <a:endParaRPr lang="en-US" dirty="0"/>
          </a:p>
        </p:txBody>
      </p:sp>
      <p:pic>
        <p:nvPicPr>
          <p:cNvPr id="1029" name="Picture 5" descr="C:\Documents and Settings\Alec\Local Settings\Temporary Internet Files\Content.IE5\PX2VWJ42\MPj0402375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990600"/>
            <a:ext cx="3276600" cy="491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Everyone is a winner!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Isabella</a:t>
            </a:r>
          </a:p>
          <a:p>
            <a:r>
              <a:rPr lang="en-US" smtClean="0"/>
              <a:t>Ken</a:t>
            </a:r>
          </a:p>
          <a:p>
            <a:r>
              <a:rPr lang="en-US" smtClean="0"/>
              <a:t>D’Andre</a:t>
            </a:r>
          </a:p>
          <a:p>
            <a:r>
              <a:rPr lang="en-US" smtClean="0"/>
              <a:t>Talos</a:t>
            </a:r>
          </a:p>
          <a:p>
            <a:endParaRPr lang="en-US" dirty="0"/>
          </a:p>
        </p:txBody>
      </p:sp>
      <p:pic>
        <p:nvPicPr>
          <p:cNvPr id="1031" name="Picture 7" descr="C:\Documents and Settings\Alec\Local Settings\Temporary Internet Files\Content.IE5\OMTHSBU9\MPj038676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133600"/>
            <a:ext cx="2512568" cy="3522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456</TotalTime>
  <Words>19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Green Clean Community Picnic</vt:lpstr>
      <vt:lpstr>Top Winners</vt:lpstr>
      <vt:lpstr>Everyone is a winner!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Alec</cp:lastModifiedBy>
  <cp:revision>60</cp:revision>
  <dcterms:created xsi:type="dcterms:W3CDTF">2007-02-03T20:06:39Z</dcterms:created>
  <dcterms:modified xsi:type="dcterms:W3CDTF">2016-04-27T17:53:31Z</dcterms:modified>
</cp:coreProperties>
</file>