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0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lcolm" initials="AF" lastIdx="1" clrIdx="0">
    <p:extLst>
      <p:ext uri="{19B8F6BF-5375-455C-9EA6-DF929625EA0E}">
        <p15:presenceInfo xmlns:p15="http://schemas.microsoft.com/office/powerpoint/2012/main" userId="Malcolm" providerId="None"/>
      </p:ext>
    </p:extLst>
  </p:cmAuthor>
  <p:cmAuthor id="2" name="Marita" initials="AF" lastIdx="3" clrIdx="1">
    <p:extLst>
      <p:ext uri="{19B8F6BF-5375-455C-9EA6-DF929625EA0E}">
        <p15:presenceInfo xmlns:p15="http://schemas.microsoft.com/office/powerpoint/2012/main" userId="Marit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50" d="100"/>
          <a:sy n="50" d="100"/>
        </p:scale>
        <p:origin x="54" y="1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3-03-03T15:24:23.503" idx="3">
    <p:pos x="10" y="10"/>
    <p:text>I changed the color scheme to grayscale. You like it?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3-03-03T15:23:09.636" idx="2">
    <p:pos x="3234" y="3031"/>
    <p:text>Should this have a period? None of the other bullets do.</p:text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24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60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8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9863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9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69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54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779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1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62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598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57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22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55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019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00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0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3144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Kids 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34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Better school performance</a:t>
            </a:r>
          </a:p>
          <a:p>
            <a:r>
              <a:rPr lang="en-US" dirty="0" smtClean="0"/>
              <a:t>Better self-esteem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733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220002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Algebra I and II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Geometry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Trigonometry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Pre-calculus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79053">
            <a:off x="3730954" y="1260820"/>
            <a:ext cx="4414861" cy="41138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6748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extLst mod="1">
    <p:ext uri="{E180D4A7-C9FB-4DFB-919C-405C955672EB}">
      <p14:showEvtLst xmlns:p14="http://schemas.microsoft.com/office/powerpoint/2010/main">
        <p14:playEvt time="0" objId="5"/>
        <p14:stopEvt time="2187" objId="5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152983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Grammar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Literature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24827">
            <a:off x="3593979" y="1917745"/>
            <a:ext cx="4866667" cy="322857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3879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  <p:extLst mod="1">
    <p:ext uri="{E180D4A7-C9FB-4DFB-919C-405C955672EB}">
      <p14:showEvtLst xmlns:p14="http://schemas.microsoft.com/office/powerpoint/2010/main">
        <p14:playEvt time="0" objId="5"/>
        <p14:stopEvt time="12319" objId="5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152983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French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Lunch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Castle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Makeup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I am going to go to the library.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09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/>
    </mc:Choice>
    <mc:Fallback xmlns="">
      <p:transition spd="slow" advTm="3000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124</TotalTime>
  <Words>36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Kids for Change</vt:lpstr>
      <vt:lpstr>Benefits</vt:lpstr>
      <vt:lpstr>Math</vt:lpstr>
      <vt:lpstr>Humanities</vt:lpstr>
      <vt:lpstr>Language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for Change</dc:title>
  <dc:creator>Alec</dc:creator>
  <cp:lastModifiedBy>Alec</cp:lastModifiedBy>
  <cp:revision>12</cp:revision>
  <dcterms:created xsi:type="dcterms:W3CDTF">2013-01-18T21:21:46Z</dcterms:created>
  <dcterms:modified xsi:type="dcterms:W3CDTF">2016-05-18T17:17:02Z</dcterms:modified>
</cp:coreProperties>
</file>