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57" r:id="rId2"/>
    <p:sldId id="258" r:id="rId3"/>
    <p:sldId id="259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94434" autoAdjust="0"/>
  </p:normalViewPr>
  <p:slideViewPr>
    <p:cSldViewPr snapToGrid="0">
      <p:cViewPr varScale="1">
        <p:scale>
          <a:sx n="57" d="100"/>
          <a:sy n="57" d="100"/>
        </p:scale>
        <p:origin x="108" y="1224"/>
      </p:cViewPr>
      <p:guideLst/>
    </p:cSldViewPr>
  </p:slideViewPr>
  <p:outlineViewPr>
    <p:cViewPr>
      <p:scale>
        <a:sx n="33" d="100"/>
        <a:sy n="33" d="100"/>
      </p:scale>
      <p:origin x="0" y="-28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4C25-E51F-4F51-9C89-C3CDF715C096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7D1-2E34-47C9-A5FB-04226FCEE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808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4C25-E51F-4F51-9C89-C3CDF715C096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7D1-2E34-47C9-A5FB-04226FCEE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080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4C25-E51F-4F51-9C89-C3CDF715C096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7D1-2E34-47C9-A5FB-04226FCEED5B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3753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4C25-E51F-4F51-9C89-C3CDF715C096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7D1-2E34-47C9-A5FB-04226FCEE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63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4C25-E51F-4F51-9C89-C3CDF715C096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7D1-2E34-47C9-A5FB-04226FCEED5B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2052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4C25-E51F-4F51-9C89-C3CDF715C096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7D1-2E34-47C9-A5FB-04226FCEE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758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4C25-E51F-4F51-9C89-C3CDF715C096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7D1-2E34-47C9-A5FB-04226FCEE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688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4C25-E51F-4F51-9C89-C3CDF715C096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7D1-2E34-47C9-A5FB-04226FCEE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9015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47AB-B9AA-42D0-BEC8-51F5BF92190D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7AC73-C756-4F0E-899A-744990830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4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4C25-E51F-4F51-9C89-C3CDF715C096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7D1-2E34-47C9-A5FB-04226FCEE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429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4C25-E51F-4F51-9C89-C3CDF715C096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7D1-2E34-47C9-A5FB-04226FCEE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413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4C25-E51F-4F51-9C89-C3CDF715C096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7D1-2E34-47C9-A5FB-04226FCEE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136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4C25-E51F-4F51-9C89-C3CDF715C096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7D1-2E34-47C9-A5FB-04226FCEE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463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4C25-E51F-4F51-9C89-C3CDF715C096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7D1-2E34-47C9-A5FB-04226FCEE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556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4C25-E51F-4F51-9C89-C3CDF715C096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7D1-2E34-47C9-A5FB-04226FCEE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76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4C25-E51F-4F51-9C89-C3CDF715C096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7D1-2E34-47C9-A5FB-04226FCEE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61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4C25-E51F-4F51-9C89-C3CDF715C096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7D1-2E34-47C9-A5FB-04226FCEE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038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F4C25-E51F-4F51-9C89-C3CDF715C096}" type="datetimeFigureOut">
              <a:rPr lang="en-US" smtClean="0"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BEE7D1-2E34-47C9-A5FB-04226FCEE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666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6942" y="2404534"/>
            <a:ext cx="8747061" cy="1646302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Universal Corporate Events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Events made easy</a:t>
            </a:r>
          </a:p>
        </p:txBody>
      </p:sp>
    </p:spTree>
    <p:extLst>
      <p:ext uri="{BB962C8B-B14F-4D97-AF65-F5344CB8AC3E}">
        <p14:creationId xmlns:p14="http://schemas.microsoft.com/office/powerpoint/2010/main" val="1133560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Event Types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 smtClean="0"/>
              <a:t>Celebrations</a:t>
            </a:r>
          </a:p>
          <a:p>
            <a:pPr lvl="0"/>
            <a:r>
              <a:rPr lang="en-US" sz="2400" dirty="0" smtClean="0"/>
              <a:t>Ceremonies</a:t>
            </a:r>
          </a:p>
          <a:p>
            <a:pPr lvl="0"/>
            <a:r>
              <a:rPr lang="en-US" sz="2400" dirty="0" smtClean="0"/>
              <a:t>Team building</a:t>
            </a:r>
          </a:p>
          <a:p>
            <a:pPr lvl="0"/>
            <a:r>
              <a:rPr lang="en-US" sz="2400" dirty="0" smtClean="0"/>
              <a:t>Tradeshows</a:t>
            </a:r>
          </a:p>
        </p:txBody>
      </p:sp>
    </p:spTree>
    <p:extLst>
      <p:ext uri="{BB962C8B-B14F-4D97-AF65-F5344CB8AC3E}">
        <p14:creationId xmlns:p14="http://schemas.microsoft.com/office/powerpoint/2010/main" val="587870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Services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smtClean="0"/>
              <a:t>Catering</a:t>
            </a:r>
          </a:p>
          <a:p>
            <a:pPr lvl="0"/>
            <a:r>
              <a:rPr lang="en-US" sz="2400" smtClean="0"/>
              <a:t>Invitations</a:t>
            </a:r>
          </a:p>
          <a:p>
            <a:pPr lvl="0"/>
            <a:r>
              <a:rPr lang="en-US" sz="2400" smtClean="0"/>
              <a:t>Stage and sound equipment</a:t>
            </a:r>
          </a:p>
          <a:p>
            <a:pPr lvl="0"/>
            <a:r>
              <a:rPr lang="en-US" sz="2400" smtClean="0"/>
              <a:t>Venue scouting</a:t>
            </a:r>
          </a:p>
        </p:txBody>
      </p:sp>
    </p:spTree>
    <p:extLst>
      <p:ext uri="{BB962C8B-B14F-4D97-AF65-F5344CB8AC3E}">
        <p14:creationId xmlns:p14="http://schemas.microsoft.com/office/powerpoint/2010/main" val="3512938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Benefits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 smtClean="0"/>
              <a:t>Our Jobs</a:t>
            </a:r>
          </a:p>
          <a:p>
            <a:pPr lvl="1"/>
            <a:r>
              <a:rPr lang="en-US" sz="2000" dirty="0" smtClean="0"/>
              <a:t>Deal with paperwork</a:t>
            </a:r>
          </a:p>
          <a:p>
            <a:pPr lvl="1"/>
            <a:r>
              <a:rPr lang="en-US" sz="2000" dirty="0" smtClean="0"/>
              <a:t>Guarantee safety</a:t>
            </a:r>
          </a:p>
          <a:p>
            <a:pPr lvl="1"/>
            <a:r>
              <a:rPr lang="en-US" sz="2000" dirty="0" smtClean="0"/>
              <a:t>Scheduling</a:t>
            </a:r>
          </a:p>
          <a:p>
            <a:r>
              <a:rPr lang="en-US" sz="2400" dirty="0"/>
              <a:t>Your Jobs</a:t>
            </a:r>
          </a:p>
          <a:p>
            <a:pPr lvl="1"/>
            <a:r>
              <a:rPr lang="en-US" sz="2000" dirty="0" smtClean="0"/>
              <a:t>Relax</a:t>
            </a:r>
          </a:p>
          <a:p>
            <a:pPr lvl="1"/>
            <a:r>
              <a:rPr lang="en-US" sz="2000" dirty="0" smtClean="0"/>
              <a:t>Enjoy your event</a:t>
            </a:r>
          </a:p>
        </p:txBody>
      </p:sp>
    </p:spTree>
    <p:extLst>
      <p:ext uri="{BB962C8B-B14F-4D97-AF65-F5344CB8AC3E}">
        <p14:creationId xmlns:p14="http://schemas.microsoft.com/office/powerpoint/2010/main" val="1794551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Specialties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smtClean="0"/>
              <a:t>Custom catering</a:t>
            </a:r>
          </a:p>
          <a:p>
            <a:r>
              <a:rPr lang="en-US" sz="2400" smtClean="0"/>
              <a:t>Individual transportation</a:t>
            </a:r>
          </a:p>
          <a:p>
            <a:r>
              <a:rPr lang="en-US" sz="2400" smtClean="0"/>
              <a:t>Group transportation</a:t>
            </a:r>
          </a:p>
          <a:p>
            <a:r>
              <a:rPr lang="en-US" sz="2400" smtClean="0"/>
              <a:t>Line dancing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Graphic design</a:t>
            </a:r>
          </a:p>
          <a:p>
            <a:r>
              <a:rPr lang="en-US" sz="2400" smtClean="0"/>
              <a:t>Radio promotion</a:t>
            </a:r>
          </a:p>
          <a:p>
            <a:r>
              <a:rPr lang="en-US" sz="2400" smtClean="0"/>
              <a:t>Emergency medical</a:t>
            </a:r>
          </a:p>
          <a:p>
            <a:r>
              <a:rPr lang="en-US" sz="2400" smtClean="0"/>
              <a:t>Large item printing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05668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Universal Corporate Events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Events made easy</a:t>
            </a:r>
          </a:p>
        </p:txBody>
      </p:sp>
    </p:spTree>
    <p:extLst>
      <p:ext uri="{BB962C8B-B14F-4D97-AF65-F5344CB8AC3E}">
        <p14:creationId xmlns:p14="http://schemas.microsoft.com/office/powerpoint/2010/main" val="346457498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</TotalTime>
  <Words>61</Words>
  <Application>Microsoft Office PowerPoint</Application>
  <PresentationFormat>Widescreen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Universal Corporate Events</vt:lpstr>
      <vt:lpstr>Event Types</vt:lpstr>
      <vt:lpstr>Services</vt:lpstr>
      <vt:lpstr>Benefits</vt:lpstr>
      <vt:lpstr>Specialties</vt:lpstr>
      <vt:lpstr>Universal Corporate Events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Corporate Events</dc:title>
  <dc:creator>Alec</dc:creator>
  <cp:lastModifiedBy>Alec</cp:lastModifiedBy>
  <cp:revision>5</cp:revision>
  <dcterms:created xsi:type="dcterms:W3CDTF">2012-12-01T19:56:33Z</dcterms:created>
  <dcterms:modified xsi:type="dcterms:W3CDTF">2015-11-26T23:41:33Z</dcterms:modified>
</cp:coreProperties>
</file>