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1" r:id="rId4"/>
    <p:sldId id="259" r:id="rId5"/>
    <p:sldId id="263" r:id="rId6"/>
    <p:sldId id="266" r:id="rId7"/>
    <p:sldId id="268" r:id="rId8"/>
    <p:sldId id="267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82" autoAdjust="0"/>
    <p:restoredTop sz="94660" autoAdjust="0"/>
  </p:normalViewPr>
  <p:slideViewPr>
    <p:cSldViewPr>
      <p:cViewPr varScale="1">
        <p:scale>
          <a:sx n="77" d="100"/>
          <a:sy n="77" d="100"/>
        </p:scale>
        <p:origin x="114" y="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B2808-99F2-4302-A0E8-647270289CA4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F6157-33D8-48CA-BEB2-B25B73AE6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68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0E0D3-ED23-43AF-B4D3-AB2A7F1666B2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F33C6-8F70-4F0F-B4F1-0331774DC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9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F33C6-8F70-4F0F-B4F1-0331774DC3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255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F33C6-8F70-4F0F-B4F1-0331774DC3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50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F33C6-8F70-4F0F-B4F1-0331774DC37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17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71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8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60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80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201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87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97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90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80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8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5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48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972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65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55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4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5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8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  <p:sldLayoutId id="214748382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iJams</a:t>
            </a:r>
            <a:r>
              <a:rPr lang="en-US" dirty="0" smtClean="0"/>
              <a:t> Music Distribution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 the star you know you are!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091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</a:t>
            </a:r>
          </a:p>
          <a:p>
            <a:r>
              <a:rPr lang="en-US" dirty="0" smtClean="0"/>
              <a:t>(800) </a:t>
            </a:r>
            <a:r>
              <a:rPr lang="en-US" dirty="0" smtClean="0"/>
              <a:t>555-0101</a:t>
            </a:r>
            <a:endParaRPr lang="en-US" dirty="0" smtClean="0"/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Email us at</a:t>
            </a:r>
          </a:p>
          <a:p>
            <a:r>
              <a:rPr lang="en-US" dirty="0" smtClean="0"/>
              <a:t>iJams@example.com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08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 duplication on demand</a:t>
            </a:r>
          </a:p>
          <a:p>
            <a:r>
              <a:rPr lang="en-US" dirty="0" smtClean="0"/>
              <a:t>Jewel case insert printing</a:t>
            </a:r>
          </a:p>
          <a:p>
            <a:r>
              <a:rPr lang="en-US" dirty="0"/>
              <a:t>Full service online sales</a:t>
            </a:r>
          </a:p>
          <a:p>
            <a:r>
              <a:rPr lang="en-US" dirty="0" smtClean="0"/>
              <a:t>Downloadable MP3 distribution</a:t>
            </a:r>
          </a:p>
        </p:txBody>
      </p:sp>
    </p:spTree>
    <p:extLst>
      <p:ext uri="{BB962C8B-B14F-4D97-AF65-F5344CB8AC3E}">
        <p14:creationId xmlns:p14="http://schemas.microsoft.com/office/powerpoint/2010/main" val="951709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and Promotional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Audio CDs</a:t>
            </a:r>
          </a:p>
          <a:p>
            <a:r>
              <a:rPr lang="en-US" dirty="0" smtClean="0"/>
              <a:t>Downloadable MP3s</a:t>
            </a:r>
          </a:p>
          <a:p>
            <a:r>
              <a:rPr lang="en-US" dirty="0" smtClean="0"/>
              <a:t>T-shirts</a:t>
            </a:r>
          </a:p>
          <a:p>
            <a:r>
              <a:rPr lang="en-US" dirty="0" smtClean="0"/>
              <a:t>Baseball caps</a:t>
            </a:r>
          </a:p>
          <a:p>
            <a:r>
              <a:rPr lang="en-US" dirty="0" smtClean="0"/>
              <a:t>Stickers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Pencils</a:t>
            </a:r>
          </a:p>
          <a:p>
            <a:r>
              <a:rPr lang="en-US" dirty="0"/>
              <a:t>Key chains</a:t>
            </a:r>
          </a:p>
          <a:p>
            <a:r>
              <a:rPr lang="en-US" dirty="0"/>
              <a:t>Posters</a:t>
            </a:r>
          </a:p>
          <a:p>
            <a:r>
              <a:rPr lang="en-US" dirty="0"/>
              <a:t>Mugs</a:t>
            </a:r>
          </a:p>
          <a:p>
            <a:r>
              <a:rPr lang="en-US" dirty="0"/>
              <a:t>Mouse </a:t>
            </a:r>
            <a:r>
              <a:rPr lang="en-US" dirty="0" smtClean="0"/>
              <a:t>pads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564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 labeling</a:t>
            </a:r>
          </a:p>
          <a:p>
            <a:pPr lvl="1"/>
            <a:r>
              <a:rPr lang="en-US" dirty="0" smtClean="0"/>
              <a:t>Full color</a:t>
            </a:r>
          </a:p>
          <a:p>
            <a:pPr lvl="1"/>
            <a:r>
              <a:rPr lang="en-US" dirty="0" smtClean="0"/>
              <a:t>Laser etching</a:t>
            </a:r>
          </a:p>
          <a:p>
            <a:r>
              <a:rPr lang="en-US" dirty="0" smtClean="0"/>
              <a:t>Jewel case</a:t>
            </a:r>
          </a:p>
          <a:p>
            <a:pPr lvl="1"/>
            <a:r>
              <a:rPr lang="en-US" dirty="0" smtClean="0"/>
              <a:t>Back and spine of case</a:t>
            </a:r>
          </a:p>
          <a:p>
            <a:pPr lvl="1"/>
            <a:r>
              <a:rPr lang="en-US" dirty="0" smtClean="0"/>
              <a:t>Insert</a:t>
            </a:r>
          </a:p>
          <a:p>
            <a:pPr lvl="2"/>
            <a:r>
              <a:rPr lang="en-US" dirty="0" smtClean="0"/>
              <a:t>Single sheet</a:t>
            </a:r>
          </a:p>
          <a:p>
            <a:pPr lvl="2"/>
            <a:r>
              <a:rPr lang="en-US" dirty="0" smtClean="0"/>
              <a:t>Up to 10 page booklet</a:t>
            </a:r>
          </a:p>
        </p:txBody>
      </p:sp>
    </p:spTree>
    <p:extLst>
      <p:ext uri="{BB962C8B-B14F-4D97-AF65-F5344CB8AC3E}">
        <p14:creationId xmlns:p14="http://schemas.microsoft.com/office/powerpoint/2010/main" val="255505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Artist Successes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Carolina Rex</a:t>
            </a:r>
          </a:p>
          <a:p>
            <a:r>
              <a:rPr lang="en-US" dirty="0" smtClean="0"/>
              <a:t>Da Grind</a:t>
            </a:r>
          </a:p>
          <a:p>
            <a:r>
              <a:rPr lang="en-US" dirty="0" smtClean="0"/>
              <a:t>The Friendship Train</a:t>
            </a:r>
          </a:p>
        </p:txBody>
      </p:sp>
    </p:spTree>
    <p:extLst>
      <p:ext uri="{BB962C8B-B14F-4D97-AF65-F5344CB8AC3E}">
        <p14:creationId xmlns:p14="http://schemas.microsoft.com/office/powerpoint/2010/main" val="1108200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Carolina Rex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1000 CDs sold in the first month</a:t>
            </a:r>
          </a:p>
          <a:p>
            <a:r>
              <a:rPr lang="en-US" dirty="0" smtClean="0"/>
              <a:t>2500 MP3 downloads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85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 Grind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925 CDs sold in the first month</a:t>
            </a:r>
          </a:p>
          <a:p>
            <a:r>
              <a:rPr lang="en-US" dirty="0" smtClean="0"/>
              <a:t>2300 MP3 downloads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796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Friendship 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800 CDs sold in the first month</a:t>
            </a:r>
          </a:p>
          <a:p>
            <a:r>
              <a:rPr lang="en-US" dirty="0" smtClean="0"/>
              <a:t>1200 MP3 downloads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28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Artist Specials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25% discount on CD duplication</a:t>
            </a:r>
          </a:p>
          <a:p>
            <a:r>
              <a:rPr lang="en-US" dirty="0" smtClean="0"/>
              <a:t>Five free T-shirts</a:t>
            </a:r>
          </a:p>
          <a:p>
            <a:r>
              <a:rPr lang="en-US" dirty="0" smtClean="0"/>
              <a:t>10% discount on promotional items</a:t>
            </a:r>
          </a:p>
          <a:p>
            <a:r>
              <a:rPr lang="en-US" dirty="0" smtClean="0"/>
              <a:t>Valid until July</a:t>
            </a:r>
            <a:r>
              <a:rPr lang="en-US" baseline="0" dirty="0" smtClean="0"/>
              <a:t> 20</a:t>
            </a:r>
          </a:p>
        </p:txBody>
      </p:sp>
    </p:spTree>
    <p:extLst>
      <p:ext uri="{BB962C8B-B14F-4D97-AF65-F5344CB8AC3E}">
        <p14:creationId xmlns:p14="http://schemas.microsoft.com/office/powerpoint/2010/main" val="2566411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1690</TotalTime>
  <Words>153</Words>
  <Application>Microsoft Office PowerPoint</Application>
  <PresentationFormat>On-screen Show (4:3)</PresentationFormat>
  <Paragraphs>54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Ion Boardroom</vt:lpstr>
      <vt:lpstr>iJams Music Distribution</vt:lpstr>
      <vt:lpstr>Our Services</vt:lpstr>
      <vt:lpstr>Products and Promotional Items</vt:lpstr>
      <vt:lpstr>Packaging Options</vt:lpstr>
      <vt:lpstr>Artist Successes</vt:lpstr>
      <vt:lpstr>Carolina Rex</vt:lpstr>
      <vt:lpstr>Da Grind</vt:lpstr>
      <vt:lpstr>The Friendship Train</vt:lpstr>
      <vt:lpstr>New Artist Specials</vt:lpstr>
      <vt:lpstr>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28</cp:revision>
  <dcterms:created xsi:type="dcterms:W3CDTF">2009-11-20T01:03:50Z</dcterms:created>
  <dcterms:modified xsi:type="dcterms:W3CDTF">2016-03-26T23:53:22Z</dcterms:modified>
</cp:coreProperties>
</file>