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handoutMasterIdLst>
    <p:handoutMasterId r:id="rId6"/>
  </p:handout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578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78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4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7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6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2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Kids for Change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Month</a:t>
            </a:r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18698" y="1238155"/>
            <a:ext cx="6347713" cy="69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/>
              <a:t>Build-a-House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do they get?</a:t>
            </a:r>
            <a:endParaRPr lang="en-US" dirty="0"/>
          </a:p>
          <a:p>
            <a:pPr lvl="1"/>
            <a:r>
              <a:rPr lang="en-US" dirty="0" smtClean="0"/>
              <a:t>Homeless families get a place to call home</a:t>
            </a:r>
          </a:p>
          <a:p>
            <a:pPr lvl="1"/>
            <a:r>
              <a:rPr lang="en-US" dirty="0" smtClean="0"/>
              <a:t>$0 mortgage</a:t>
            </a:r>
          </a:p>
          <a:p>
            <a:pPr lvl="1"/>
            <a:r>
              <a:rPr lang="en-US" dirty="0" smtClean="0"/>
              <a:t>A fresh start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do you get?</a:t>
            </a:r>
            <a:endParaRPr lang="en-US" dirty="0"/>
          </a:p>
          <a:p>
            <a:pPr lvl="1"/>
            <a:r>
              <a:rPr lang="en-US" dirty="0" smtClean="0"/>
              <a:t>The honor of making a difference</a:t>
            </a:r>
          </a:p>
          <a:p>
            <a:pPr lvl="1"/>
            <a:r>
              <a:rPr lang="en-US" dirty="0" smtClean="0"/>
              <a:t>Personal satisfaction</a:t>
            </a:r>
          </a:p>
          <a:p>
            <a:pPr lvl="1"/>
            <a:r>
              <a:rPr lang="en-US" dirty="0" smtClean="0"/>
              <a:t>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See any of our representatives </a:t>
            </a:r>
          </a:p>
          <a:p>
            <a:pPr marL="0" indent="0" algn="ctr">
              <a:buNone/>
            </a:pPr>
            <a:r>
              <a:rPr lang="en-US" sz="4000" dirty="0" smtClean="0"/>
              <a:t>to sign up!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033379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57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Kids for Change</vt:lpstr>
      <vt:lpstr>This Month</vt:lpstr>
      <vt:lpstr>Event Benefits</vt:lpstr>
      <vt:lpstr>Volunteer Now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2015-12-03T00:52:52Z</dcterms:modified>
</cp:coreProperties>
</file>