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i" initials="B" lastIdx="2" clrIdx="0">
    <p:extLst>
      <p:ext uri="{19B8F6BF-5375-455C-9EA6-DF929625EA0E}">
        <p15:presenceInfo xmlns:p15="http://schemas.microsoft.com/office/powerpoint/2012/main" userId="Benji" providerId="None"/>
      </p:ext>
    </p:extLst>
  </p:cmAuthor>
  <p:cmAuthor id="2" name="Jenice" initials="J" lastIdx="4" clrIdx="1">
    <p:extLst>
      <p:ext uri="{19B8F6BF-5375-455C-9EA6-DF929625EA0E}">
        <p15:presenceInfo xmlns:p15="http://schemas.microsoft.com/office/powerpoint/2012/main" userId="Jenic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3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05-20T13:48:06.553" idx="3">
    <p:pos x="10" y="10"/>
    <p:text>This theme is not appetizing. Please change it.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05-20T13:48:21.926" idx="4">
    <p:pos x="3870" y="1974"/>
    <p:text>This should be 24 hours, not 240.</p:text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148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0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60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7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0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5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6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907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8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80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3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61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Stormy’s BBQ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Recipees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710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Carolina Sauce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r>
              <a:rPr lang="en-US" dirty="0" smtClean="0"/>
              <a:t>1 cup mustard</a:t>
            </a:r>
          </a:p>
          <a:p>
            <a:r>
              <a:rPr lang="en-US" dirty="0" smtClean="0"/>
              <a:t>½ cup sugar</a:t>
            </a:r>
          </a:p>
          <a:p>
            <a:r>
              <a:rPr lang="en-US" dirty="0" smtClean="0"/>
              <a:t>¼ cup brown sugar</a:t>
            </a:r>
          </a:p>
          <a:p>
            <a:r>
              <a:rPr lang="en-US" dirty="0" smtClean="0"/>
              <a:t>¾ cup vinegar</a:t>
            </a:r>
          </a:p>
          <a:p>
            <a:r>
              <a:rPr lang="en-US" dirty="0" smtClean="0"/>
              <a:t>¼ cup water</a:t>
            </a:r>
          </a:p>
          <a:p>
            <a:r>
              <a:rPr lang="en-US" dirty="0" smtClean="0"/>
              <a:t>24 tablespoons chili powder</a:t>
            </a:r>
          </a:p>
          <a:p>
            <a:r>
              <a:rPr lang="en-US" dirty="0" smtClean="0"/>
              <a:t>2 </a:t>
            </a:r>
            <a:r>
              <a:rPr lang="en-US" dirty="0"/>
              <a:t>teaspoons black pepper</a:t>
            </a:r>
          </a:p>
          <a:p>
            <a:r>
              <a:rPr lang="en-US" dirty="0"/>
              <a:t>¼ teaspoon cayenne</a:t>
            </a:r>
          </a:p>
          <a:p>
            <a:r>
              <a:rPr lang="en-US" dirty="0"/>
              <a:t>½ teaspoon soy sauce</a:t>
            </a:r>
          </a:p>
          <a:p>
            <a:r>
              <a:rPr lang="en-US" dirty="0"/>
              <a:t>2 tablespoons butter</a:t>
            </a:r>
          </a:p>
          <a:p>
            <a:r>
              <a:rPr lang="en-US" dirty="0"/>
              <a:t>1 tablespoon liquid smoke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Mix everything except soy, butter, and smoke</a:t>
            </a:r>
          </a:p>
          <a:p>
            <a:r>
              <a:rPr lang="en-US" dirty="0"/>
              <a:t>Simmer for 40 minutes</a:t>
            </a:r>
          </a:p>
          <a:p>
            <a:r>
              <a:rPr lang="en-US" dirty="0"/>
              <a:t>Stir in remaining ingredients</a:t>
            </a:r>
          </a:p>
          <a:p>
            <a:r>
              <a:rPr lang="en-US" dirty="0"/>
              <a:t>Simmer for 15 </a:t>
            </a:r>
            <a:r>
              <a:rPr lang="en-US" dirty="0" smtClean="0"/>
              <a:t>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221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Memphis Sauce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17792"/>
            <a:ext cx="2347389" cy="4023360"/>
          </a:xfrm>
        </p:spPr>
        <p:txBody>
          <a:bodyPr anchor="t">
            <a:normAutofit/>
          </a:bodyPr>
          <a:lstStyle/>
          <a:p>
            <a:r>
              <a:rPr lang="en-US" smtClean="0"/>
              <a:t>1 cup vinegar</a:t>
            </a:r>
          </a:p>
          <a:p>
            <a:r>
              <a:rPr lang="en-US" smtClean="0"/>
              <a:t>1 cup ketchup</a:t>
            </a:r>
          </a:p>
          <a:p>
            <a:r>
              <a:rPr lang="en-US" smtClean="0"/>
              <a:t>1/2 cup water</a:t>
            </a:r>
          </a:p>
          <a:p>
            <a:r>
              <a:rPr lang="en-US" smtClean="0"/>
              <a:t>1/4 cup chopped onion</a:t>
            </a:r>
          </a:p>
          <a:p>
            <a:r>
              <a:rPr lang="en-US" smtClean="0"/>
              <a:t>2 tablespoons minced garlic</a:t>
            </a:r>
          </a:p>
          <a:p>
            <a:r>
              <a:rPr lang="en-US" smtClean="0"/>
              <a:t>2 tablespoons melted butter</a:t>
            </a:r>
          </a:p>
          <a:p>
            <a:r>
              <a:rPr lang="en-US" smtClean="0"/>
              <a:t>2 tablespoons molasses</a:t>
            </a:r>
          </a:p>
          <a:p>
            <a:r>
              <a:rPr lang="en-US" smtClean="0"/>
              <a:t>2 tablespoons prepared mustard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0045" y="1817792"/>
            <a:ext cx="2147736" cy="4051302"/>
          </a:xfrm>
        </p:spPr>
        <p:txBody>
          <a:bodyPr anchor="t">
            <a:normAutofit/>
          </a:bodyPr>
          <a:lstStyle/>
          <a:p>
            <a:r>
              <a:rPr lang="en-US" smtClean="0"/>
              <a:t>Saute butter, onion, and garlic</a:t>
            </a:r>
          </a:p>
          <a:p>
            <a:r>
              <a:rPr lang="en-US" smtClean="0"/>
              <a:t>Add remaining ingredients</a:t>
            </a:r>
          </a:p>
          <a:p>
            <a:r>
              <a:rPr lang="en-US" smtClean="0"/>
              <a:t>Simmer 300 minutes</a:t>
            </a:r>
          </a:p>
          <a:p>
            <a:r>
              <a:rPr lang="en-US" smtClean="0"/>
              <a:t>Cool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394616" y="1817792"/>
            <a:ext cx="3181162" cy="40233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71450" indent="-137160" defTabSz="6858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1650">
                <a:solidFill>
                  <a:schemeClr val="accent1"/>
                </a:solidFill>
              </a:defRPr>
            </a:lvl1pPr>
            <a:lvl2pPr marL="342900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500">
                <a:solidFill>
                  <a:schemeClr val="accent1"/>
                </a:solidFill>
              </a:defRPr>
            </a:lvl2pPr>
            <a:lvl3pPr marL="548640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350">
                <a:solidFill>
                  <a:schemeClr val="accent1"/>
                </a:solidFill>
              </a:defRPr>
            </a:lvl3pPr>
            <a:lvl4pPr marL="754380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920120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200">
                <a:solidFill>
                  <a:schemeClr val="accent1"/>
                </a:solidFill>
              </a:defRPr>
            </a:lvl5pPr>
            <a:lvl6pPr marL="1100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200">
                <a:solidFill>
                  <a:schemeClr val="accent1"/>
                </a:solidFill>
              </a:defRPr>
            </a:lvl6pPr>
            <a:lvl7pPr marL="1300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200">
                <a:solidFill>
                  <a:schemeClr val="accent1"/>
                </a:solidFill>
              </a:defRPr>
            </a:lvl7pPr>
            <a:lvl8pPr marL="1500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200">
                <a:solidFill>
                  <a:schemeClr val="accent1"/>
                </a:solidFill>
              </a:defRPr>
            </a:lvl8pPr>
            <a:lvl9pPr marL="1700000" indent="-17145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200">
                <a:solidFill>
                  <a:schemeClr val="accent1"/>
                </a:solidFill>
              </a:defRPr>
            </a:lvl9pPr>
          </a:lstStyle>
          <a:p>
            <a:r>
              <a:rPr lang="en-US" dirty="0"/>
              <a:t>2 tablespoons brown sugar</a:t>
            </a:r>
          </a:p>
          <a:p>
            <a:r>
              <a:rPr lang="en-US" dirty="0"/>
              <a:t>1 tablespoon Worcestershire</a:t>
            </a:r>
          </a:p>
          <a:p>
            <a:r>
              <a:rPr lang="en-US" dirty="0"/>
              <a:t>1 tablespoon paprika</a:t>
            </a:r>
          </a:p>
          <a:p>
            <a:r>
              <a:rPr lang="en-US" dirty="0"/>
              <a:t>1 tablespoon chili powder</a:t>
            </a:r>
          </a:p>
          <a:p>
            <a:r>
              <a:rPr lang="en-US" dirty="0"/>
              <a:t>2 teaspoons dried oregano</a:t>
            </a:r>
          </a:p>
          <a:p>
            <a:r>
              <a:rPr lang="en-US" dirty="0"/>
              <a:t>2 teaspoons dried thyme</a:t>
            </a:r>
          </a:p>
          <a:p>
            <a:r>
              <a:rPr lang="en-US" dirty="0"/>
              <a:t>1 teaspoon salt</a:t>
            </a:r>
          </a:p>
          <a:p>
            <a:r>
              <a:rPr lang="en-US" dirty="0"/>
              <a:t>1 teaspoon pepper</a:t>
            </a:r>
          </a:p>
        </p:txBody>
      </p:sp>
    </p:spTree>
    <p:extLst>
      <p:ext uri="{BB962C8B-B14F-4D97-AF65-F5344CB8AC3E}">
        <p14:creationId xmlns:p14="http://schemas.microsoft.com/office/powerpoint/2010/main" val="1672503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Memphis Sauce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t"/>
          <a:lstStyle/>
          <a:p>
            <a:r>
              <a:rPr lang="en-US" dirty="0"/>
              <a:t>2 cups ketchup</a:t>
            </a:r>
          </a:p>
          <a:p>
            <a:r>
              <a:rPr lang="en-US" dirty="0"/>
              <a:t>½ cup water</a:t>
            </a:r>
          </a:p>
          <a:p>
            <a:r>
              <a:rPr lang="en-US" dirty="0"/>
              <a:t>1/3 cup vinegar</a:t>
            </a:r>
          </a:p>
          <a:p>
            <a:r>
              <a:rPr lang="en-US" dirty="0"/>
              <a:t>1/3 cup brown sugar</a:t>
            </a:r>
          </a:p>
          <a:p>
            <a:r>
              <a:rPr lang="en-US" dirty="0"/>
              <a:t>2 tablespoons mustard</a:t>
            </a:r>
          </a:p>
          <a:p>
            <a:r>
              <a:rPr lang="en-US" dirty="0"/>
              <a:t>1 tablespoon onion powder</a:t>
            </a:r>
          </a:p>
          <a:p>
            <a:r>
              <a:rPr lang="en-US" dirty="0"/>
              <a:t>1 tablespoon garlic powder</a:t>
            </a:r>
          </a:p>
          <a:p>
            <a:r>
              <a:rPr lang="en-US" dirty="0"/>
              <a:t>½ teaspoon </a:t>
            </a:r>
            <a:r>
              <a:rPr lang="en-US" dirty="0" smtClean="0"/>
              <a:t>cayenne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r>
              <a:rPr lang="en-US" dirty="0"/>
              <a:t>Mix everything and simmer for 20 minutes</a:t>
            </a:r>
          </a:p>
          <a:p>
            <a:r>
              <a:rPr lang="en-US" dirty="0"/>
              <a:t>Cool and store, airtight, in refrigerator</a:t>
            </a:r>
          </a:p>
          <a:p>
            <a:r>
              <a:rPr lang="en-US" dirty="0"/>
              <a:t>Let sit for </a:t>
            </a:r>
            <a:r>
              <a:rPr lang="en-US" dirty="0" smtClean="0"/>
              <a:t>240 hours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313507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14</TotalTime>
  <Words>185</Words>
  <Application>Microsoft Office PowerPoint</Application>
  <PresentationFormat>On-screen Show (4:3)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Corbel</vt:lpstr>
      <vt:lpstr>Basis</vt:lpstr>
      <vt:lpstr>Stormy’s BBQ</vt:lpstr>
      <vt:lpstr>Carolina Sauce</vt:lpstr>
      <vt:lpstr>Memphis Sauce</vt:lpstr>
      <vt:lpstr>Memphis Sauce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Carol’s Carolina</dc:title>
  <dc:creator>Alec</dc:creator>
  <cp:lastModifiedBy>Jenice</cp:lastModifiedBy>
  <cp:revision>8</cp:revision>
  <dcterms:created xsi:type="dcterms:W3CDTF">2013-02-17T19:15:31Z</dcterms:created>
  <dcterms:modified xsi:type="dcterms:W3CDTF">2016-05-20T17:48:31Z</dcterms:modified>
</cp:coreProperties>
</file>