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Alec\Dropbox\Labyrinth\PPT2016\C05\Student%20Data%20Files\PriorEve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4000"/>
                    </a:schemeClr>
                  </a:gs>
                  <a:gs pos="100000">
                    <a:schemeClr val="accent1">
                      <a:shade val="84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0B0-4698-8134-AE9289BFC3F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4000"/>
                    </a:schemeClr>
                  </a:gs>
                  <a:gs pos="100000">
                    <a:schemeClr val="accent2">
                      <a:shade val="84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0B0-4698-8134-AE9289BFC3F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4000"/>
                    </a:schemeClr>
                  </a:gs>
                  <a:gs pos="100000">
                    <a:schemeClr val="accent3">
                      <a:shade val="84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0B0-4698-8134-AE9289BFC3F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4000"/>
                    </a:schemeClr>
                  </a:gs>
                  <a:gs pos="100000">
                    <a:schemeClr val="accent4">
                      <a:shade val="84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0B0-4698-8134-AE9289BFC3F8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Award Ceremonies</c:v>
                </c:pt>
                <c:pt idx="1">
                  <c:v>Office Parties</c:v>
                </c:pt>
                <c:pt idx="2">
                  <c:v>Training Seminars</c:v>
                </c:pt>
                <c:pt idx="3">
                  <c:v>Team Building Outings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46</c:v>
                </c:pt>
                <c:pt idx="2">
                  <c:v>38</c:v>
                </c:pt>
                <c:pt idx="3">
                  <c:v>105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0B0-4698-8134-AE9289BFC3F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28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05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94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18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71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288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80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6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689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18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55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82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32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66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8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1A7392DA-C457-41F3-BB10-95256A59F114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C64A22A-68F7-4E26-9810-2AA4CC9D7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309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Universal Corporate Events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148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</a:t>
            </a:r>
            <a:r>
              <a:rPr lang="en-US" dirty="0" smtClean="0"/>
              <a:t>Event Popularity</a:t>
            </a:r>
            <a:endParaRPr lang="en-US" dirty="0"/>
          </a:p>
        </p:txBody>
      </p:sp>
      <p:graphicFrame>
        <p:nvGraphicFramePr>
          <p:cNvPr id="61" name="Chart 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3820136"/>
              </p:ext>
            </p:extLst>
          </p:nvPr>
        </p:nvGraphicFramePr>
        <p:xfrm>
          <a:off x="0" y="1782306"/>
          <a:ext cx="11546237" cy="5075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83665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26</TotalTime>
  <Words>7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Century Gothic</vt:lpstr>
      <vt:lpstr>Mesh</vt:lpstr>
      <vt:lpstr>Universal Corporate Events</vt:lpstr>
      <vt:lpstr>2016 Event Popularity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Kinds for Change</dc:title>
  <dc:creator>Alec</dc:creator>
  <cp:lastModifiedBy>Alec</cp:lastModifiedBy>
  <cp:revision>6</cp:revision>
  <dcterms:created xsi:type="dcterms:W3CDTF">2012-12-17T16:29:39Z</dcterms:created>
  <dcterms:modified xsi:type="dcterms:W3CDTF">2016-04-29T18:15:09Z</dcterms:modified>
</cp:coreProperties>
</file>