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ritan Clinic" initials="AF" lastIdx="2" clrIdx="0">
    <p:extLst>
      <p:ext uri="{19B8F6BF-5375-455C-9EA6-DF929625EA0E}">
        <p15:presenceInfo xmlns:p15="http://schemas.microsoft.com/office/powerpoint/2012/main" userId="Raritan Clinic" providerId="None"/>
      </p:ext>
    </p:extLst>
  </p:cmAuthor>
  <p:cmAuthor id="2" name="Salvador Matthews" initials="AF" lastIdx="3" clrIdx="1">
    <p:extLst>
      <p:ext uri="{19B8F6BF-5375-455C-9EA6-DF929625EA0E}">
        <p15:presenceInfo xmlns:p15="http://schemas.microsoft.com/office/powerpoint/2012/main" userId="Salvador Matthe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3-05T19:22:33.976" idx="2">
    <p:pos x="768" y="1385"/>
    <p:text>Should this be 'Work'?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3-03-05T19:22:57.595" idx="3">
    <p:pos x="10" y="10"/>
    <p:text>Brad is sick. Josh is covering for him.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11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8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6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7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9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8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9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47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3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3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819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Universal Corporate 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Working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7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015817"/>
              </p:ext>
            </p:extLst>
          </p:nvPr>
        </p:nvGraphicFramePr>
        <p:xfrm>
          <a:off x="577055" y="2227261"/>
          <a:ext cx="7989890" cy="4460772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{37CE84F3-28C3-443E-9E96-99CF82512B78}</a:tableStyleId>
              </a:tblPr>
              <a:tblGrid>
                <a:gridCol w="1805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393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Customers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Setup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Cleanup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err="1" smtClean="0"/>
                        <a:t>iJams</a:t>
                      </a:r>
                      <a:r>
                        <a:rPr lang="en-US" dirty="0" smtClean="0"/>
                        <a:t> Awards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Chelsea &amp; Brad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Green Clean Picnic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Raritan Fundraiser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My Virtual Campus Orientation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3" y="2651840"/>
            <a:ext cx="799228" cy="88576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3" y="3655978"/>
            <a:ext cx="799228" cy="9406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47" y="5723333"/>
            <a:ext cx="787400" cy="914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1" y="4730510"/>
            <a:ext cx="1522873" cy="84604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43234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19</TotalTime>
  <Words>59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Gill Sans MT</vt:lpstr>
      <vt:lpstr>Wingdings 2</vt:lpstr>
      <vt:lpstr>Dividend</vt:lpstr>
      <vt:lpstr>Universal Corporate Events</vt:lpstr>
      <vt:lpstr>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10</cp:revision>
  <dcterms:created xsi:type="dcterms:W3CDTF">2013-01-29T22:07:28Z</dcterms:created>
  <dcterms:modified xsi:type="dcterms:W3CDTF">2016-05-20T17:35:41Z</dcterms:modified>
</cp:coreProperties>
</file>