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8"/>
  </p:notesMasterIdLst>
  <p:handoutMasterIdLst>
    <p:handoutMasterId r:id="rId9"/>
  </p:handoutMasterIdLst>
  <p:sldIdLst>
    <p:sldId id="257" r:id="rId2"/>
    <p:sldId id="270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86" d="100"/>
          <a:sy n="86" d="100"/>
        </p:scale>
        <p:origin x="1368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B9FE-9400-4CC2-92A8-826A7915CD81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2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48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78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7381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05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3988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692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2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4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8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49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05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6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8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2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4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3524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 smtClean="0"/>
              <a:t>Universal Corporate </a:t>
            </a:r>
            <a:r>
              <a:rPr lang="en-US" sz="7200" dirty="0" smtClean="0"/>
              <a:t>Events</a:t>
            </a:r>
            <a:endParaRPr lang="en-US" sz="7200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Transportation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land, air, and sea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0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48" y="757451"/>
            <a:ext cx="548640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82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Limousine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856" y="1259721"/>
            <a:ext cx="5486400" cy="3656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Boat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074" y="1116997"/>
            <a:ext cx="5486400" cy="3656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830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94" y="1209961"/>
            <a:ext cx="5486400" cy="3621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297601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17</Words>
  <Application>Microsoft Office PowerPoint</Application>
  <PresentationFormat>On-screen Show (4:3)</PresentationFormat>
  <Paragraphs>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Slice</vt:lpstr>
      <vt:lpstr>Universal Corporate Events</vt:lpstr>
      <vt:lpstr>Transportation</vt:lpstr>
      <vt:lpstr>Bus</vt:lpstr>
      <vt:lpstr>Limousine</vt:lpstr>
      <vt:lpstr>Boat</vt:lpstr>
      <vt:lpstr>Jet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Alec</cp:lastModifiedBy>
  <cp:revision>21</cp:revision>
  <dcterms:created xsi:type="dcterms:W3CDTF">2012-12-01T21:31:58Z</dcterms:created>
  <dcterms:modified xsi:type="dcterms:W3CDTF">2015-12-07T13:36:41Z</dcterms:modified>
  <cp:contentStatus/>
</cp:coreProperties>
</file>