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434" autoAdjust="0"/>
  </p:normalViewPr>
  <p:slideViewPr>
    <p:cSldViewPr snapToGrid="0">
      <p:cViewPr varScale="1">
        <p:scale>
          <a:sx n="57" d="100"/>
          <a:sy n="57" d="100"/>
        </p:scale>
        <p:origin x="102" y="672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5" Type="http://schemas.openxmlformats.org/officeDocument/2006/relationships/slide" Target="slides/slide5.xml"/><Relationship Id="rId4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203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6206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69135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5728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713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6349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7334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752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1485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8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6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4BF4B539-793B-40B7-AEA2-12B918EAD055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69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Universal Corporate Events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 smtClean="0"/>
              <a:t>Your Event is in Our Hands</a:t>
            </a:r>
          </a:p>
        </p:txBody>
      </p:sp>
    </p:spTree>
    <p:extLst>
      <p:ext uri="{BB962C8B-B14F-4D97-AF65-F5344CB8AC3E}">
        <p14:creationId xmlns:p14="http://schemas.microsoft.com/office/powerpoint/2010/main" val="21826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Catering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smtClean="0"/>
              <a:t>Vegan dishes</a:t>
            </a:r>
          </a:p>
          <a:p>
            <a:pPr lvl="0"/>
            <a:r>
              <a:rPr lang="en-US" smtClean="0"/>
              <a:t>Kosher dishes</a:t>
            </a:r>
          </a:p>
          <a:p>
            <a:pPr lvl="0"/>
            <a:r>
              <a:rPr lang="en-US" smtClean="0"/>
              <a:t>Meat-lovers dishes</a:t>
            </a:r>
          </a:p>
          <a:p>
            <a:pPr lvl="0"/>
            <a:r>
              <a:rPr lang="en-US" smtClean="0"/>
              <a:t>Desserts</a:t>
            </a:r>
            <a:endParaRPr lang="en-US" dirty="0" smtClean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168" y="1352415"/>
            <a:ext cx="7333249" cy="48277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5839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Vegan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Looks traditional</a:t>
            </a:r>
          </a:p>
          <a:p>
            <a:pPr lvl="0"/>
            <a:r>
              <a:rPr lang="en-US" dirty="0" smtClean="0"/>
              <a:t>Tastes traditional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841" y="501482"/>
            <a:ext cx="3790234" cy="56786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445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Kosher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You don’t have to keep kosher…</a:t>
            </a:r>
          </a:p>
          <a:p>
            <a:pPr lvl="0"/>
            <a:r>
              <a:rPr lang="en-US" dirty="0" smtClean="0"/>
              <a:t>…to eat kosher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397" y="1154947"/>
            <a:ext cx="5025191" cy="50251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6224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Meat-lovers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Organic grass fed beef</a:t>
            </a:r>
          </a:p>
          <a:p>
            <a:pPr lvl="0"/>
            <a:r>
              <a:rPr lang="en-US" dirty="0" smtClean="0"/>
              <a:t>Local farm raised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406" y="365760"/>
            <a:ext cx="4082015" cy="60932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1922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Desserts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On staff French pastry chef</a:t>
            </a:r>
          </a:p>
          <a:p>
            <a:pPr lvl="0"/>
            <a:r>
              <a:rPr lang="en-US" dirty="0" smtClean="0"/>
              <a:t>Gluten- and dairy-free by request</a:t>
            </a:r>
          </a:p>
          <a:p>
            <a:pPr lvl="0"/>
            <a:r>
              <a:rPr lang="en-US" dirty="0" smtClean="0"/>
              <a:t>Perfect for birthdays!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926" y="2678302"/>
            <a:ext cx="5245260" cy="35018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6251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74</TotalTime>
  <Words>57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Schoolbook</vt:lpstr>
      <vt:lpstr>Wingdings 2</vt:lpstr>
      <vt:lpstr>View</vt:lpstr>
      <vt:lpstr>Universal Corporate Events</vt:lpstr>
      <vt:lpstr>Catering</vt:lpstr>
      <vt:lpstr>Vegan</vt:lpstr>
      <vt:lpstr>Kosher</vt:lpstr>
      <vt:lpstr>Meat-lovers</vt:lpstr>
      <vt:lpstr>Desserts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>Alec</dc:creator>
  <cp:lastModifiedBy>Alec</cp:lastModifiedBy>
  <cp:revision>14</cp:revision>
  <dcterms:created xsi:type="dcterms:W3CDTF">2012-12-01T21:31:58Z</dcterms:created>
  <dcterms:modified xsi:type="dcterms:W3CDTF">2015-12-03T01:35:35Z</dcterms:modified>
</cp:coreProperties>
</file>