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63" r:id="rId3"/>
    <p:sldId id="264" r:id="rId4"/>
    <p:sldId id="26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c" initials="AF" lastIdx="3" clrIdx="0"/>
  <p:cmAuthor id="1" name="Toby" initials="TM" lastIdx="2" clrIdx="1"/>
  <p:cmAuthor id="2" name="Alec" initials="A" lastIdx="1" clrIdx="2">
    <p:extLst>
      <p:ext uri="{19B8F6BF-5375-455C-9EA6-DF929625EA0E}">
        <p15:presenceInfo xmlns:p15="http://schemas.microsoft.com/office/powerpoint/2012/main" userId="Alec" providerId="None"/>
      </p:ext>
    </p:extLst>
  </p:cmAuthor>
  <p:cmAuthor id="3" name="Tobias" initials="TF" lastIdx="2" clrIdx="3">
    <p:extLst>
      <p:ext uri="{19B8F6BF-5375-455C-9EA6-DF929625EA0E}">
        <p15:presenceInfo xmlns:p15="http://schemas.microsoft.com/office/powerpoint/2012/main" userId="Tobia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72" y="12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16-05-16T19:59:10.458" idx="1">
    <p:pos x="41" y="19"/>
    <p:text>How about a photo to spice up the title slide?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16-05-16T19:59:35.936" idx="2">
    <p:pos x="3119" y="1587"/>
    <p:text>Should this list be alphabetized?</p:text>
    <p:extLst>
      <p:ext uri="{C676402C-5697-4E1C-873F-D02D1690AC5C}">
        <p15:threadingInfo xmlns:p15="http://schemas.microsoft.com/office/powerpoint/2012/main" timeZoneBias="2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110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650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34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236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717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1216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174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31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976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509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652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994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866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455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772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661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621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735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Green Clean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You and The Earth</a:t>
            </a:r>
            <a:endParaRPr lang="en-US" dirty="0"/>
          </a:p>
        </p:txBody>
      </p:sp>
      <p:pic>
        <p:nvPicPr>
          <p:cNvPr id="4" name="Picture 3" descr="If you need materials for Earth Day blog posts or school projects ...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762000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419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Corporate Janitorial</a:t>
            </a:r>
          </a:p>
          <a:p>
            <a:r>
              <a:rPr lang="en-US" dirty="0" smtClean="0"/>
              <a:t>Hospitality Housekeeping</a:t>
            </a:r>
          </a:p>
          <a:p>
            <a:r>
              <a:rPr lang="en-US" dirty="0" smtClean="0"/>
              <a:t>Residential Cleaning</a:t>
            </a:r>
          </a:p>
          <a:p>
            <a:r>
              <a:rPr lang="en-US" dirty="0" smtClean="0"/>
              <a:t>Environmentally Friendly Supplies</a:t>
            </a:r>
          </a:p>
        </p:txBody>
      </p:sp>
    </p:spTree>
    <p:extLst>
      <p:ext uri="{BB962C8B-B14F-4D97-AF65-F5344CB8AC3E}">
        <p14:creationId xmlns:p14="http://schemas.microsoft.com/office/powerpoint/2010/main" val="4029370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Hours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Office Hours M – F 6:00 a.m. – 6:00 p. m.</a:t>
            </a:r>
          </a:p>
          <a:p>
            <a:r>
              <a:rPr lang="en-US" dirty="0" smtClean="0"/>
              <a:t>Emergency Answering  Service 24 hours a day</a:t>
            </a:r>
          </a:p>
        </p:txBody>
      </p:sp>
    </p:spTree>
    <p:extLst>
      <p:ext uri="{BB962C8B-B14F-4D97-AF65-F5344CB8AC3E}">
        <p14:creationId xmlns:p14="http://schemas.microsoft.com/office/powerpoint/2010/main" val="4228082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Clients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877908"/>
            <a:ext cx="1851378" cy="142840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04680" y="6324600"/>
            <a:ext cx="1813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Stormy BBQ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476753" y="6248400"/>
            <a:ext cx="1505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 smtClean="0"/>
              <a:t>iJams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9514" y="4878686"/>
            <a:ext cx="1299890" cy="14276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21741" y="6248400"/>
            <a:ext cx="25145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My Virtual Campus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7185" y="4800600"/>
            <a:ext cx="1223711" cy="1428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1424842" y="4020950"/>
            <a:ext cx="31712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Universal Corporate Events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554815" y="4020950"/>
            <a:ext cx="17919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Raritan Clinic</a:t>
            </a:r>
            <a:endParaRPr lang="en-US" dirty="0"/>
          </a:p>
        </p:txBody>
      </p:sp>
      <p:pic>
        <p:nvPicPr>
          <p:cNvPr id="14" name="Picture 2" descr="C:\Users\Alec\AppData\Local\Temp\SNAGHTML138ca0b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246" y="2514600"/>
            <a:ext cx="2493052" cy="142840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6266" y="2514600"/>
            <a:ext cx="1428404" cy="1428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4762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48</TotalTime>
  <Words>52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 Boardroom</vt:lpstr>
      <vt:lpstr>Green Clean</vt:lpstr>
      <vt:lpstr>Services</vt:lpstr>
      <vt:lpstr>Operating Hours</vt:lpstr>
      <vt:lpstr>Clients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Raritan Clinic East</dc:title>
  <dc:creator>alec</dc:creator>
  <cp:lastModifiedBy>Tobias</cp:lastModifiedBy>
  <cp:revision>11</cp:revision>
  <dcterms:created xsi:type="dcterms:W3CDTF">2010-02-13T18:49:46Z</dcterms:created>
  <dcterms:modified xsi:type="dcterms:W3CDTF">2016-05-17T00:00:22Z</dcterms:modified>
</cp:coreProperties>
</file>