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c" initials="AF" lastIdx="3" clrIdx="0"/>
  <p:cmAuthor id="1" name="Alec" initials="A" lastIdx="1" clrIdx="1">
    <p:extLst>
      <p:ext uri="{19B8F6BF-5375-455C-9EA6-DF929625EA0E}">
        <p15:presenceInfo xmlns:p15="http://schemas.microsoft.com/office/powerpoint/2012/main" userId="Ale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5-16T14:14:43.368" idx="3">
    <p:pos x="3160" y="1766"/>
    <p:text>Should '24' be spelled out like 'twenty-four'?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5-16T14:12:29.077" idx="2">
    <p:pos x="2346" y="1584"/>
    <p:text>I love the logos. But should this one be in color like the others?</p:text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3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9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77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27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01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42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74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1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31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33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6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3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20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5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8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7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6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omments" Target="../comments/commen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Green Clean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You and The Earth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41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Corporate Janitorial</a:t>
            </a:r>
          </a:p>
          <a:p>
            <a:r>
              <a:rPr lang="en-US" dirty="0" smtClean="0"/>
              <a:t>Hospitality Housekeeping</a:t>
            </a:r>
          </a:p>
          <a:p>
            <a:r>
              <a:rPr lang="en-US" dirty="0" smtClean="0"/>
              <a:t>Residential Cleaning</a:t>
            </a:r>
          </a:p>
          <a:p>
            <a:r>
              <a:rPr lang="en-US" dirty="0" smtClean="0"/>
              <a:t>Environmentally Friendly Supplies</a:t>
            </a:r>
          </a:p>
        </p:txBody>
      </p:sp>
    </p:spTree>
    <p:extLst>
      <p:ext uri="{BB962C8B-B14F-4D97-AF65-F5344CB8AC3E}">
        <p14:creationId xmlns:p14="http://schemas.microsoft.com/office/powerpoint/2010/main" val="150996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Hours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Office Hours M – F 6:00 a.m. – 6:00 </a:t>
            </a:r>
            <a:r>
              <a:rPr lang="en-US" dirty="0" smtClean="0"/>
              <a:t>p.m</a:t>
            </a:r>
            <a:r>
              <a:rPr lang="en-US" dirty="0" smtClean="0"/>
              <a:t>.</a:t>
            </a:r>
          </a:p>
          <a:p>
            <a:r>
              <a:rPr lang="en-US" dirty="0" smtClean="0"/>
              <a:t>Emergency Answering  Service 24 hours a day</a:t>
            </a:r>
          </a:p>
        </p:txBody>
      </p:sp>
    </p:spTree>
    <p:extLst>
      <p:ext uri="{BB962C8B-B14F-4D97-AF65-F5344CB8AC3E}">
        <p14:creationId xmlns:p14="http://schemas.microsoft.com/office/powerpoint/2010/main" val="1073400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877908"/>
            <a:ext cx="1851378" cy="14284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4680" y="6324600"/>
            <a:ext cx="1813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Stormy BBQ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76753" y="6248400"/>
            <a:ext cx="1505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iJams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514" y="4878686"/>
            <a:ext cx="1299890" cy="14276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21741" y="6248400"/>
            <a:ext cx="2514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My Virtual Campus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7185" y="4800600"/>
            <a:ext cx="1223711" cy="1428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1424842" y="4020950"/>
            <a:ext cx="3171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Universal Corporate Events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54815" y="4020950"/>
            <a:ext cx="1791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Raritan Clinic</a:t>
            </a:r>
            <a:endParaRPr lang="en-US" dirty="0"/>
          </a:p>
        </p:txBody>
      </p:sp>
      <p:pic>
        <p:nvPicPr>
          <p:cNvPr id="14" name="Picture 2" descr="C:\Users\Alec\AppData\Local\Temp\SNAGHTML138ca0b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246" y="2514600"/>
            <a:ext cx="2493052" cy="14284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6266" y="2514600"/>
            <a:ext cx="1428404" cy="142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463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61</TotalTime>
  <Words>50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 Boardroom</vt:lpstr>
      <vt:lpstr>Green Clean</vt:lpstr>
      <vt:lpstr>Services</vt:lpstr>
      <vt:lpstr>Operating Hours</vt:lpstr>
      <vt:lpstr>Clients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Clean</dc:title>
  <dc:creator>alec</dc:creator>
  <cp:lastModifiedBy>Ruby</cp:lastModifiedBy>
  <cp:revision>12</cp:revision>
  <dcterms:created xsi:type="dcterms:W3CDTF">2010-02-13T18:49:46Z</dcterms:created>
  <dcterms:modified xsi:type="dcterms:W3CDTF">2016-05-16T23:55:12Z</dcterms:modified>
</cp:coreProperties>
</file>