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8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ec" initials="AF" lastIdx="1" clrIdx="0"/>
  <p:cmAuthor id="1" name="Alec" initials="A" lastIdx="1" clrIdx="1">
    <p:extLst>
      <p:ext uri="{19B8F6BF-5375-455C-9EA6-DF929625EA0E}">
        <p15:presenceInfo xmlns:p15="http://schemas.microsoft.com/office/powerpoint/2012/main" userId="Ale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5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7" cy="2554758"/>
          </a:xfrm>
        </p:spPr>
        <p:txBody>
          <a:bodyPr anchor="b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419" y="1824010"/>
            <a:ext cx="990599" cy="240258"/>
          </a:xfrm>
        </p:spPr>
        <p:txBody>
          <a:bodyPr/>
          <a:lstStyle>
            <a:lvl1pPr algn="l">
              <a:defRPr sz="900" b="0" i="0">
                <a:solidFill>
                  <a:schemeClr val="bg1"/>
                </a:solidFill>
              </a:defRPr>
            </a:lvl1pPr>
          </a:lstStyle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46568" y="3264407"/>
            <a:ext cx="3859795" cy="228659"/>
          </a:xfrm>
        </p:spPr>
        <p:txBody>
          <a:bodyPr/>
          <a:lstStyle>
            <a:lvl1pPr>
              <a:defRPr sz="900"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530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Rectangle 14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099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477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1" name="TextBox 10"/>
          <p:cNvSpPr txBox="1"/>
          <p:nvPr/>
        </p:nvSpPr>
        <p:spPr bwMode="gray">
          <a:xfrm>
            <a:off x="7033421" y="2893960"/>
            <a:ext cx="679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25840" y="590998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763" y="914400"/>
            <a:ext cx="6177681" cy="28846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870" y="5000815"/>
            <a:ext cx="6422005" cy="101817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0274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9018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2"/>
            <a:ext cx="2313431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5332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2"/>
            <a:ext cx="2326750" cy="288836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40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8710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6426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390" y="4179595"/>
            <a:ext cx="2295329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48208"/>
            <a:ext cx="2309279" cy="11766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30434" y="4179594"/>
            <a:ext cx="2291674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6834"/>
            <a:ext cx="2025182" cy="144970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48209"/>
            <a:ext cx="2317790" cy="118837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66523"/>
            <a:ext cx="2304671" cy="681684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489200"/>
            <a:ext cx="201883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8209"/>
            <a:ext cx="2304671" cy="118942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44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48436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39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0749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815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316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443" y="2257588"/>
            <a:ext cx="3101763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267"/>
            <a:ext cx="3054653" cy="3020345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5644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833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53060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5324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766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040"/>
            <a:ext cx="3636978" cy="277176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0" y="248875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040"/>
            <a:ext cx="3636980" cy="277390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532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020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59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90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789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3112"/>
            <a:ext cx="3001938" cy="1613085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2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177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5"/>
            <p:cNvSpPr/>
            <p:nvPr/>
          </p:nvSpPr>
          <p:spPr bwMode="gray">
            <a:xfrm>
              <a:off x="485023" y="1856958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1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1"/>
            <a:ext cx="6345260" cy="353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0111" y="6377097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F107338B-1121-4563-9455-8869CE003CDA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73195"/>
            <a:ext cx="3859795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2336414C-012B-46A5-AFE7-3E849780E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666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Green Clean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For You and The Earth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419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Corporate Janitorial</a:t>
            </a:r>
          </a:p>
          <a:p>
            <a:r>
              <a:rPr lang="en-US" dirty="0" smtClean="0"/>
              <a:t>Hospitality Housekeeping</a:t>
            </a:r>
          </a:p>
          <a:p>
            <a:r>
              <a:rPr lang="en-US" dirty="0" smtClean="0"/>
              <a:t>Residential Cleaning</a:t>
            </a:r>
          </a:p>
          <a:p>
            <a:r>
              <a:rPr lang="en-US" dirty="0" smtClean="0"/>
              <a:t>Environmentally Friendly Supplies</a:t>
            </a:r>
          </a:p>
        </p:txBody>
      </p:sp>
    </p:spTree>
    <p:extLst>
      <p:ext uri="{BB962C8B-B14F-4D97-AF65-F5344CB8AC3E}">
        <p14:creationId xmlns:p14="http://schemas.microsoft.com/office/powerpoint/2010/main" val="1509964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Hours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Office Hours M – F 6:00 a.m. – </a:t>
            </a:r>
            <a:r>
              <a:rPr lang="en-US" smtClean="0"/>
              <a:t>6:00 </a:t>
            </a:r>
            <a:r>
              <a:rPr lang="en-US" smtClean="0"/>
              <a:t>p.m</a:t>
            </a:r>
            <a:r>
              <a:rPr lang="en-US" dirty="0" smtClean="0"/>
              <a:t>.</a:t>
            </a:r>
          </a:p>
          <a:p>
            <a:r>
              <a:rPr lang="en-US" dirty="0" smtClean="0"/>
              <a:t>Emergency Answering  Service 24 hours a day</a:t>
            </a:r>
          </a:p>
        </p:txBody>
      </p:sp>
    </p:spTree>
    <p:extLst>
      <p:ext uri="{BB962C8B-B14F-4D97-AF65-F5344CB8AC3E}">
        <p14:creationId xmlns:p14="http://schemas.microsoft.com/office/powerpoint/2010/main" val="1073400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Clients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685800" y="4800600"/>
            <a:ext cx="7750540" cy="1893332"/>
            <a:chOff x="1469659" y="4800600"/>
            <a:chExt cx="7750540" cy="1893332"/>
          </a:xfrm>
        </p:grpSpPr>
        <p:grpSp>
          <p:nvGrpSpPr>
            <p:cNvPr id="20" name="Group 19"/>
            <p:cNvGrpSpPr/>
            <p:nvPr/>
          </p:nvGrpSpPr>
          <p:grpSpPr>
            <a:xfrm>
              <a:off x="1469659" y="4877908"/>
              <a:ext cx="1851378" cy="1816024"/>
              <a:chOff x="1469659" y="4877908"/>
              <a:chExt cx="1851378" cy="1816024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469659" y="4877908"/>
                <a:ext cx="1851378" cy="1428404"/>
              </a:xfrm>
              <a:prstGeom prst="rect">
                <a:avLst/>
              </a:prstGeom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1488539" y="6324600"/>
                <a:ext cx="1813618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/>
                  <a:t>Stormy BBQ</a:t>
                </a:r>
                <a:endParaRPr lang="en-US" dirty="0"/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4260612" y="4878686"/>
              <a:ext cx="1505413" cy="1739046"/>
              <a:chOff x="4545054" y="4878686"/>
              <a:chExt cx="1505413" cy="1739046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4545054" y="6248400"/>
                <a:ext cx="150541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err="1" smtClean="0"/>
                  <a:t>iJams</a:t>
                </a:r>
                <a:endParaRPr lang="en-US" dirty="0"/>
              </a:p>
            </p:txBody>
          </p:sp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647815" y="4878686"/>
                <a:ext cx="1299890" cy="1427625"/>
              </a:xfrm>
              <a:prstGeom prst="rect">
                <a:avLst/>
              </a:prstGeom>
            </p:spPr>
          </p:pic>
        </p:grpSp>
        <p:grpSp>
          <p:nvGrpSpPr>
            <p:cNvPr id="18" name="Group 17"/>
            <p:cNvGrpSpPr/>
            <p:nvPr/>
          </p:nvGrpSpPr>
          <p:grpSpPr>
            <a:xfrm>
              <a:off x="6705600" y="4800600"/>
              <a:ext cx="2514599" cy="1817132"/>
              <a:chOff x="6705600" y="4800600"/>
              <a:chExt cx="2514599" cy="1817132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6705600" y="6248400"/>
                <a:ext cx="251459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/>
                  <a:t>My Virtual Campus</a:t>
                </a:r>
                <a:endParaRPr lang="en-US" dirty="0"/>
              </a:p>
            </p:txBody>
          </p:sp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51044" y="4800600"/>
                <a:ext cx="1223711" cy="1428404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solidFill>
                  <a:srgbClr val="FFFFFF"/>
                </a:solidFill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</p:spPr>
          </p:pic>
        </p:grpSp>
      </p:grpSp>
      <p:grpSp>
        <p:nvGrpSpPr>
          <p:cNvPr id="17" name="Group 16"/>
          <p:cNvGrpSpPr/>
          <p:nvPr/>
        </p:nvGrpSpPr>
        <p:grpSpPr>
          <a:xfrm>
            <a:off x="1424842" y="2514600"/>
            <a:ext cx="6272456" cy="1875682"/>
            <a:chOff x="1935596" y="2514600"/>
            <a:chExt cx="6272456" cy="1875682"/>
          </a:xfrm>
        </p:grpSpPr>
        <p:sp>
          <p:nvSpPr>
            <p:cNvPr id="7" name="Rectangle 6"/>
            <p:cNvSpPr/>
            <p:nvPr/>
          </p:nvSpPr>
          <p:spPr>
            <a:xfrm>
              <a:off x="1935596" y="4020950"/>
              <a:ext cx="317125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/>
                <a:t>Universal Corporate Events</a:t>
              </a:r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065569" y="4020950"/>
              <a:ext cx="179191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/>
                <a:t>Raritan Clinic</a:t>
              </a:r>
              <a:endParaRPr lang="en-US" dirty="0"/>
            </a:p>
          </p:txBody>
        </p:sp>
        <p:pic>
          <p:nvPicPr>
            <p:cNvPr id="14" name="Picture 2" descr="C:\Users\Alec\AppData\Local\Temp\SNAGHTML138ca0b1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0" y="2514600"/>
              <a:ext cx="2493052" cy="142840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07020" y="2514600"/>
              <a:ext cx="1428404" cy="1428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464636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53</TotalTime>
  <Words>50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 Boardroom</vt:lpstr>
      <vt:lpstr>Green Clean</vt:lpstr>
      <vt:lpstr>Services</vt:lpstr>
      <vt:lpstr>Operating Hours</vt:lpstr>
      <vt:lpstr>Clients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Green Clean</dc:title>
  <dc:creator>alec</dc:creator>
  <cp:lastModifiedBy>Alec</cp:lastModifiedBy>
  <cp:revision>12</cp:revision>
  <dcterms:created xsi:type="dcterms:W3CDTF">2010-02-13T18:49:46Z</dcterms:created>
  <dcterms:modified xsi:type="dcterms:W3CDTF">2016-05-17T00:00:52Z</dcterms:modified>
</cp:coreProperties>
</file>