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1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8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84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741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5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96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48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13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6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9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0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3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1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2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4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21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Kids </a:t>
            </a:r>
            <a:r>
              <a:rPr lang="en-US" smtClean="0"/>
              <a:t>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220002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Algebra I and II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Geometry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Trigonometry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Pre-calculus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9053">
            <a:off x="3730954" y="1260820"/>
            <a:ext cx="4414861" cy="4113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Grammar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Literature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4827">
            <a:off x="3593979" y="1917745"/>
            <a:ext cx="4866667" cy="32285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38791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French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Lunch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Castle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Makeup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I am going to go to the library.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94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30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Kids for Change</vt:lpstr>
      <vt:lpstr>Math</vt:lpstr>
      <vt:lpstr>Humanities</vt:lpstr>
      <vt:lpstr>Language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5</cp:revision>
  <dcterms:created xsi:type="dcterms:W3CDTF">2013-01-18T21:21:46Z</dcterms:created>
  <dcterms:modified xsi:type="dcterms:W3CDTF">2015-12-07T13:39:34Z</dcterms:modified>
</cp:coreProperties>
</file>