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44269"/>
            <a:ext cx="8534400" cy="667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57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7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5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5132" y="3887812"/>
            <a:ext cx="9146751" cy="607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851528"/>
            <a:ext cx="7886700" cy="6696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66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4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9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4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6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3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510F7096-B5C3-474A-9C57-A46C8BA9EA0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3431CEB-CB3E-44C8-ABCE-24031B7F1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763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Volunteers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0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16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F56617"/>
      </a:dk2>
      <a:lt2>
        <a:srgbClr val="DDDDDD"/>
      </a:lt2>
      <a:accent1>
        <a:srgbClr val="FFC000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0"/>
      </a:accent6>
      <a:hlink>
        <a:srgbClr val="FF9933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6</TotalTime>
  <Words>5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Corbel</vt:lpstr>
      <vt:lpstr>Wingdings</vt:lpstr>
      <vt:lpstr>Banded</vt:lpstr>
      <vt:lpstr>Kids for Change</vt:lpstr>
      <vt:lpstr>Volunteers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3</cp:revision>
  <dcterms:created xsi:type="dcterms:W3CDTF">2013-01-29T21:39:40Z</dcterms:created>
  <dcterms:modified xsi:type="dcterms:W3CDTF">2016-05-02T18:28:28Z</dcterms:modified>
</cp:coreProperties>
</file>