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sldIdLst>
    <p:sldId id="257" r:id="rId2"/>
    <p:sldId id="258" r:id="rId3"/>
    <p:sldId id="259" r:id="rId4"/>
    <p:sldId id="261" r:id="rId5"/>
    <p:sldId id="262" r:id="rId6"/>
    <p:sldId id="260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94434" autoAdjust="0"/>
  </p:normalViewPr>
  <p:slideViewPr>
    <p:cSldViewPr snapToGrid="0">
      <p:cViewPr varScale="1">
        <p:scale>
          <a:sx n="109" d="100"/>
          <a:sy n="109" d="100"/>
        </p:scale>
        <p:origin x="1482" y="96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554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92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442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7757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703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744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536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546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31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13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189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55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42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36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85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1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97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112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  <p:sldLayoutId id="2147483867" r:id="rId14"/>
    <p:sldLayoutId id="2147483868" r:id="rId15"/>
    <p:sldLayoutId id="2147483869" r:id="rId16"/>
    <p:sldLayoutId id="21474838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smtClean="0"/>
              <a:t>Universal Corporate Events</a:t>
            </a:r>
            <a:endParaRPr lang="en-US" sz="7200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 smtClean="0"/>
              <a:t>Your Event is in Our Hands</a:t>
            </a:r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Custom Catering</a:t>
            </a:r>
          </a:p>
          <a:p>
            <a:pPr lvl="0"/>
            <a:r>
              <a:rPr lang="en-US" dirty="0" smtClean="0"/>
              <a:t>Individual </a:t>
            </a:r>
            <a:r>
              <a:rPr lang="en-US" dirty="0" smtClean="0"/>
              <a:t>Transportation</a:t>
            </a:r>
          </a:p>
          <a:p>
            <a:pPr lvl="0"/>
            <a:r>
              <a:rPr lang="en-US" dirty="0" smtClean="0"/>
              <a:t>Group Transportation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Line </a:t>
            </a:r>
            <a:r>
              <a:rPr lang="en-US" dirty="0" smtClean="0"/>
              <a:t>Dancing</a:t>
            </a:r>
            <a:endParaRPr lang="en-US" dirty="0"/>
          </a:p>
          <a:p>
            <a:pPr lvl="0"/>
            <a:r>
              <a:rPr lang="en-US" dirty="0" smtClean="0"/>
              <a:t>Graphic </a:t>
            </a:r>
            <a:r>
              <a:rPr lang="en-US" dirty="0" smtClean="0"/>
              <a:t>Design</a:t>
            </a:r>
          </a:p>
          <a:p>
            <a:pPr lvl="0"/>
            <a:r>
              <a:rPr lang="en-US" dirty="0" smtClean="0"/>
              <a:t>Emergency Medical</a:t>
            </a:r>
          </a:p>
        </p:txBody>
      </p:sp>
    </p:spTree>
    <p:extLst>
      <p:ext uri="{BB962C8B-B14F-4D97-AF65-F5344CB8AC3E}">
        <p14:creationId xmlns:p14="http://schemas.microsoft.com/office/powerpoint/2010/main" val="267126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Catering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Vegan meals</a:t>
            </a:r>
          </a:p>
          <a:p>
            <a:pPr lvl="0"/>
            <a:r>
              <a:rPr lang="en-US" dirty="0"/>
              <a:t>Kosher meals</a:t>
            </a:r>
            <a:endParaRPr lang="en-US" dirty="0" smtClean="0"/>
          </a:p>
          <a:p>
            <a:pPr lvl="0"/>
            <a:r>
              <a:rPr lang="en-US" dirty="0"/>
              <a:t>Meat-lovers meals</a:t>
            </a:r>
            <a:endParaRPr lang="en-US" dirty="0" smtClean="0"/>
          </a:p>
          <a:p>
            <a:pPr lvl="0"/>
            <a:r>
              <a:rPr lang="en-US" dirty="0" smtClean="0"/>
              <a:t>Desserts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863" y="2667000"/>
            <a:ext cx="5499937" cy="3620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58396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Dancing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Experienced </a:t>
            </a:r>
            <a:r>
              <a:rPr lang="en-US" dirty="0" smtClean="0"/>
              <a:t>dance leaders</a:t>
            </a:r>
          </a:p>
          <a:p>
            <a:pPr lvl="0"/>
            <a:r>
              <a:rPr lang="en-US" dirty="0" smtClean="0"/>
              <a:t>Country, pop, and hip-hop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457" y="2561589"/>
            <a:ext cx="5371343" cy="3579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37258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Design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Invitation graphics</a:t>
            </a:r>
          </a:p>
          <a:p>
            <a:pPr lvl="0"/>
            <a:r>
              <a:rPr lang="en-US" dirty="0" smtClean="0"/>
              <a:t>Signs</a:t>
            </a:r>
          </a:p>
          <a:p>
            <a:pPr lvl="0"/>
            <a:r>
              <a:rPr lang="en-US" dirty="0" smtClean="0"/>
              <a:t>Banners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374" y="2438400"/>
            <a:ext cx="5429426" cy="3492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84219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Individual </a:t>
            </a:r>
            <a:r>
              <a:rPr lang="en-US" dirty="0" smtClean="0"/>
              <a:t>limousines</a:t>
            </a:r>
            <a:endParaRPr lang="en-US" dirty="0" smtClean="0"/>
          </a:p>
          <a:p>
            <a:pPr lvl="0"/>
            <a:r>
              <a:rPr lang="en-US" dirty="0" smtClean="0"/>
              <a:t>Group buses for 6 – 50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805" y="2438400"/>
            <a:ext cx="5304995" cy="35394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22428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Medical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CPR certified staff</a:t>
            </a:r>
          </a:p>
          <a:p>
            <a:pPr lvl="0"/>
            <a:r>
              <a:rPr lang="en-US" dirty="0" smtClean="0"/>
              <a:t>Onsite portable </a:t>
            </a:r>
            <a:r>
              <a:rPr lang="en-US" dirty="0" smtClean="0"/>
              <a:t>defibrillators</a:t>
            </a:r>
            <a:endParaRPr lang="en-US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2070" y1="78906" x2="99902" y2="77344"/>
                        <a14:foregroundMark x1="72754" y1="85938" x2="99902" y2="91992"/>
                        <a14:foregroundMark x1="3418" y1="96973" x2="42773" y2="95117"/>
                        <a14:foregroundMark x1="11230" y1="93848" x2="195" y2="91602"/>
                        <a14:foregroundMark x1="11035" y1="91602" x2="0" y2="89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259" y="1694259"/>
            <a:ext cx="5163741" cy="5163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3460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63</TotalTime>
  <Words>64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Universal Corporate Events</vt:lpstr>
      <vt:lpstr>Specialties</vt:lpstr>
      <vt:lpstr>Catering</vt:lpstr>
      <vt:lpstr>Line Dancing</vt:lpstr>
      <vt:lpstr>Graphic Design</vt:lpstr>
      <vt:lpstr>Transportation</vt:lpstr>
      <vt:lpstr>Emergency Medical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/>
  <cp:lastModifiedBy>Alec</cp:lastModifiedBy>
  <cp:revision>10</cp:revision>
  <dcterms:created xsi:type="dcterms:W3CDTF">2012-12-01T21:31:58Z</dcterms:created>
  <dcterms:modified xsi:type="dcterms:W3CDTF">2016-06-01T22:45:09Z</dcterms:modified>
</cp:coreProperties>
</file>