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4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857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48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9860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74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62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8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7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82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5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8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5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0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3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FFD05-45EA-4DA6-9794-F7435428A64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5F10F51-76DF-46F9-BF40-ECB9AD44F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7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iJams</a:t>
            </a:r>
            <a:r>
              <a:rPr lang="en-US" dirty="0" smtClean="0"/>
              <a:t> Makes </a:t>
            </a:r>
            <a:r>
              <a:rPr lang="en-US" dirty="0" smtClean="0"/>
              <a:t>a Difference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Beneficiaries of </a:t>
            </a:r>
            <a:r>
              <a:rPr lang="en-US" dirty="0" err="1" smtClean="0"/>
              <a:t>iJams</a:t>
            </a:r>
            <a:r>
              <a:rPr lang="en-US" dirty="0" smtClean="0"/>
              <a:t> Generosity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Corky</a:t>
            </a:r>
          </a:p>
        </p:txBody>
      </p:sp>
      <p:pic>
        <p:nvPicPr>
          <p:cNvPr id="27650" name="Picture 2" descr="http://www.morguefile.com/images/storage/l/ltshears/lowrez/11429543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Rusty</a:t>
            </a:r>
          </a:p>
        </p:txBody>
      </p:sp>
      <p:pic>
        <p:nvPicPr>
          <p:cNvPr id="1026" name="Picture 2" descr="http://www.morguefile.com/images/storage/p/pablogv2004/lowrez/Imagen_5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048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Lucky</a:t>
            </a:r>
          </a:p>
        </p:txBody>
      </p:sp>
      <p:pic>
        <p:nvPicPr>
          <p:cNvPr id="34818" name="Picture 2" descr="http://www.morguefile.com/images/storage/m/mindexpansi0n/lowrez/Luck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81000"/>
            <a:ext cx="4714875" cy="6096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Grace</a:t>
            </a:r>
          </a:p>
        </p:txBody>
      </p:sp>
      <p:pic>
        <p:nvPicPr>
          <p:cNvPr id="33794" name="Picture 2" descr="http://www.morguefile.com/images/storage/g/gracey/lowrez/JGS_Kitt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6482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Rocco</a:t>
            </a:r>
          </a:p>
        </p:txBody>
      </p:sp>
      <p:pic>
        <p:nvPicPr>
          <p:cNvPr id="32770" name="Picture 2" descr="http://www.morguefile.com/images/storage/c/clarita/lowrez/sleepingCN_6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286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Daisy</a:t>
            </a:r>
          </a:p>
        </p:txBody>
      </p:sp>
      <p:pic>
        <p:nvPicPr>
          <p:cNvPr id="31746" name="Picture 2" descr="http://www.morguefile.com/images/storage/j/jak/lowrez/DSCF1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Oscar</a:t>
            </a:r>
          </a:p>
        </p:txBody>
      </p:sp>
      <p:pic>
        <p:nvPicPr>
          <p:cNvPr id="30722" name="Picture 2" descr="http://www.morguefile.com/images/storage/h/hurley_gurlie182/lowrez/oscar1_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Pickle, Piglet, Pandora, and Howard</a:t>
            </a:r>
          </a:p>
        </p:txBody>
      </p:sp>
      <p:pic>
        <p:nvPicPr>
          <p:cNvPr id="29698" name="Picture 2" descr="http://www.morguefile.com/images/storage/c/chelle/lowrez/DSC018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981200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Ollie</a:t>
            </a:r>
          </a:p>
        </p:txBody>
      </p:sp>
      <p:pic>
        <p:nvPicPr>
          <p:cNvPr id="28674" name="Picture 2" descr="http://www.morguefile.com/images/storage/c/click/lowrez/Ms_Kitty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76400"/>
            <a:ext cx="6096000" cy="43529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366</TotalTime>
  <Words>24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Wisp</vt:lpstr>
      <vt:lpstr>iJams Makes a Difference</vt:lpstr>
      <vt:lpstr>Rusty</vt:lpstr>
      <vt:lpstr>Lucky</vt:lpstr>
      <vt:lpstr>Grace</vt:lpstr>
      <vt:lpstr>Rocco</vt:lpstr>
      <vt:lpstr>Daisy</vt:lpstr>
      <vt:lpstr>Oscar</vt:lpstr>
      <vt:lpstr>Pickle, Piglet, Pandora, and Howard</vt:lpstr>
      <vt:lpstr>Ollie</vt:lpstr>
      <vt:lpstr>Corky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iJams</dc:title>
  <dc:creator>*</dc:creator>
  <cp:lastModifiedBy>Alec</cp:lastModifiedBy>
  <cp:revision>33</cp:revision>
  <dcterms:created xsi:type="dcterms:W3CDTF">2007-01-13T23:13:28Z</dcterms:created>
  <dcterms:modified xsi:type="dcterms:W3CDTF">2015-12-07T13:37:49Z</dcterms:modified>
</cp:coreProperties>
</file>