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handoutMasterIdLst>
    <p:handoutMasterId r:id="rId7"/>
  </p:handoutMasterIdLst>
  <p:sldIdLst>
    <p:sldId id="256" r:id="rId2"/>
    <p:sldId id="262" r:id="rId3"/>
    <p:sldId id="263" r:id="rId4"/>
    <p:sldId id="264" r:id="rId5"/>
    <p:sldId id="26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08" y="7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40" d="100"/>
        <a:sy n="40" d="100"/>
      </p:scale>
      <p:origin x="0" y="35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1A2B75-DFCE-4678-A876-0F8CAE1E3E3E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73F90C-F803-446E-9D00-44C0E874BF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6730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097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605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357804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3049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778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3426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7751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127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370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783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69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328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978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444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066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777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78F76F-FF0A-48B6-8047-18B9C9AD8C01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627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Kids for Change</a:t>
            </a:r>
            <a:endParaRPr lang="en-US" sz="4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 can make a difference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6836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84578" y="1212951"/>
            <a:ext cx="6347715" cy="717449"/>
          </a:xfrm>
        </p:spPr>
        <p:txBody>
          <a:bodyPr/>
          <a:lstStyle/>
          <a:p>
            <a:r>
              <a:rPr lang="en-US" dirty="0" smtClean="0"/>
              <a:t>Toy Collection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584578" y="1930399"/>
            <a:ext cx="6347715" cy="860400"/>
          </a:xfrm>
        </p:spPr>
        <p:txBody>
          <a:bodyPr/>
          <a:lstStyle/>
          <a:p>
            <a:r>
              <a:rPr lang="en-US" dirty="0" smtClean="0"/>
              <a:t>Remember your first toy?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6797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84578" y="1212951"/>
            <a:ext cx="6347715" cy="717449"/>
          </a:xfrm>
        </p:spPr>
        <p:txBody>
          <a:bodyPr/>
          <a:lstStyle/>
          <a:p>
            <a:r>
              <a:rPr lang="en-US" dirty="0" smtClean="0"/>
              <a:t>Toy Collection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584578" y="1930399"/>
            <a:ext cx="6347715" cy="860400"/>
          </a:xfrm>
        </p:spPr>
        <p:txBody>
          <a:bodyPr/>
          <a:lstStyle/>
          <a:p>
            <a:r>
              <a:rPr lang="en-US" dirty="0" smtClean="0"/>
              <a:t>Was it a teddy bear?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6355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84578" y="1212951"/>
            <a:ext cx="6347715" cy="717449"/>
          </a:xfrm>
        </p:spPr>
        <p:txBody>
          <a:bodyPr/>
          <a:lstStyle/>
          <a:p>
            <a:r>
              <a:rPr lang="en-US" dirty="0" smtClean="0"/>
              <a:t>Toy Collection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584578" y="1930399"/>
            <a:ext cx="6347715" cy="860400"/>
          </a:xfrm>
        </p:spPr>
        <p:txBody>
          <a:bodyPr/>
          <a:lstStyle/>
          <a:p>
            <a:r>
              <a:rPr lang="en-US" dirty="0" smtClean="0"/>
              <a:t>A truck?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3331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84578" y="1212951"/>
            <a:ext cx="6347715" cy="717449"/>
          </a:xfrm>
        </p:spPr>
        <p:txBody>
          <a:bodyPr/>
          <a:lstStyle/>
          <a:p>
            <a:r>
              <a:rPr lang="en-US" dirty="0" smtClean="0"/>
              <a:t>Toy Collection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584578" y="1930399"/>
            <a:ext cx="6347715" cy="860400"/>
          </a:xfrm>
        </p:spPr>
        <p:txBody>
          <a:bodyPr/>
          <a:lstStyle/>
          <a:p>
            <a:r>
              <a:rPr lang="en-US" dirty="0" smtClean="0"/>
              <a:t>Help bring joy to a child in need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18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70</TotalTime>
  <Words>38</Words>
  <Application>Microsoft Office PowerPoint</Application>
  <PresentationFormat>On-screen Show (4:3)</PresentationFormat>
  <Paragraphs>10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Trebuchet MS</vt:lpstr>
      <vt:lpstr>Wingdings 3</vt:lpstr>
      <vt:lpstr>Facet</vt:lpstr>
      <vt:lpstr>Kids for Change</vt:lpstr>
      <vt:lpstr>Toy Collection</vt:lpstr>
      <vt:lpstr>Toy Collection</vt:lpstr>
      <vt:lpstr>Toy Collection</vt:lpstr>
      <vt:lpstr>Toy Collection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Tropical Getaways</dc:title>
  <dc:creator>alec</dc:creator>
  <cp:lastModifiedBy>Alec</cp:lastModifiedBy>
  <cp:revision>12</cp:revision>
  <dcterms:created xsi:type="dcterms:W3CDTF">2009-11-22T16:07:25Z</dcterms:created>
  <dcterms:modified xsi:type="dcterms:W3CDTF">2015-12-03T01:33:39Z</dcterms:modified>
</cp:coreProperties>
</file>