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74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Alec\Dropbox\Labyrinth\PPT2016\C05\Student%20Data%20Files\BBQ-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Kids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Ribs</c:v>
                </c:pt>
                <c:pt idx="1">
                  <c:v>Atmosphere</c:v>
                </c:pt>
                <c:pt idx="2">
                  <c:v>Live Music</c:v>
                </c:pt>
                <c:pt idx="3">
                  <c:v>Prices</c:v>
                </c:pt>
                <c:pt idx="4">
                  <c:v>Service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97</c:v>
                </c:pt>
                <c:pt idx="1">
                  <c:v>2</c:v>
                </c:pt>
                <c:pt idx="2">
                  <c:v>11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6-4B02-AD82-079E7D8368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Adults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Ribs</c:v>
                </c:pt>
                <c:pt idx="1">
                  <c:v>Atmosphere</c:v>
                </c:pt>
                <c:pt idx="2">
                  <c:v>Live Music</c:v>
                </c:pt>
                <c:pt idx="3">
                  <c:v>Prices</c:v>
                </c:pt>
                <c:pt idx="4">
                  <c:v>Service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78</c:v>
                </c:pt>
                <c:pt idx="1">
                  <c:v>23</c:v>
                </c:pt>
                <c:pt idx="2">
                  <c:v>34</c:v>
                </c:pt>
                <c:pt idx="3">
                  <c:v>65</c:v>
                </c:pt>
                <c:pt idx="4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6-4B02-AD82-079E7D8368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430560"/>
        <c:axId val="158435040"/>
      </c:barChart>
      <c:catAx>
        <c:axId val="158430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8435040"/>
        <c:crosses val="autoZero"/>
        <c:auto val="1"/>
        <c:lblAlgn val="ctr"/>
        <c:lblOffset val="100"/>
        <c:noMultiLvlLbl val="0"/>
      </c:catAx>
      <c:valAx>
        <c:axId val="158435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43056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132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876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4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941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80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82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4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FF0A2-761C-4D38-A5AC-E222E183786D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43116-DFA7-4D36-8204-BE99764EC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Stormy BBQ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Customer Survey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299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You Love </a:t>
            </a:r>
            <a:r>
              <a:rPr lang="en-US" dirty="0" err="1" smtClean="0"/>
              <a:t>Stormy’s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2286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6216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Stormy BBQ</vt:lpstr>
      <vt:lpstr>Why Do You Love Stormy’s?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Stormy BBQ</dc:title>
  <dc:creator>Alec</dc:creator>
  <cp:lastModifiedBy>Alec</cp:lastModifiedBy>
  <cp:revision>4</cp:revision>
  <dcterms:created xsi:type="dcterms:W3CDTF">2012-12-18T16:50:10Z</dcterms:created>
  <dcterms:modified xsi:type="dcterms:W3CDTF">2016-04-27T17:23:27Z</dcterms:modified>
</cp:coreProperties>
</file>